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83" r:id="rId3"/>
    <p:sldId id="258" r:id="rId4"/>
    <p:sldId id="259" r:id="rId5"/>
    <p:sldId id="260" r:id="rId6"/>
    <p:sldId id="261" r:id="rId7"/>
    <p:sldId id="292" r:id="rId8"/>
    <p:sldId id="262" r:id="rId9"/>
    <p:sldId id="293" r:id="rId10"/>
    <p:sldId id="265" r:id="rId11"/>
    <p:sldId id="264" r:id="rId12"/>
    <p:sldId id="266" r:id="rId13"/>
    <p:sldId id="294" r:id="rId14"/>
    <p:sldId id="267" r:id="rId15"/>
    <p:sldId id="268" r:id="rId16"/>
    <p:sldId id="295" r:id="rId17"/>
    <p:sldId id="269" r:id="rId18"/>
    <p:sldId id="270" r:id="rId19"/>
    <p:sldId id="271" r:id="rId20"/>
    <p:sldId id="272" r:id="rId21"/>
    <p:sldId id="277" r:id="rId22"/>
    <p:sldId id="276" r:id="rId23"/>
    <p:sldId id="285" r:id="rId24"/>
    <p:sldId id="286" r:id="rId25"/>
    <p:sldId id="287" r:id="rId26"/>
    <p:sldId id="275" r:id="rId27"/>
    <p:sldId id="274" r:id="rId28"/>
    <p:sldId id="273" r:id="rId29"/>
    <p:sldId id="288" r:id="rId30"/>
    <p:sldId id="289" r:id="rId31"/>
    <p:sldId id="290" r:id="rId32"/>
    <p:sldId id="278" r:id="rId33"/>
    <p:sldId id="279" r:id="rId34"/>
    <p:sldId id="282"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35" autoAdjust="0"/>
    <p:restoredTop sz="64068" autoAdjust="0"/>
  </p:normalViewPr>
  <p:slideViewPr>
    <p:cSldViewPr snapToGrid="0">
      <p:cViewPr varScale="1">
        <p:scale>
          <a:sx n="58" d="100"/>
          <a:sy n="58" d="100"/>
        </p:scale>
        <p:origin x="-163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A3AC8-FCF5-437A-B4F8-93EA0ED6BB02}" type="datetimeFigureOut">
              <a:rPr lang="en-US" smtClean="0"/>
              <a:pPr/>
              <a:t>12/7/14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5E23-E65D-481B-8527-C1B24BF4A942}" type="slidenum">
              <a:rPr lang="en-US" smtClean="0"/>
              <a:pPr/>
              <a:t>‹#›</a:t>
            </a:fld>
            <a:endParaRPr lang="en-US"/>
          </a:p>
        </p:txBody>
      </p:sp>
    </p:spTree>
    <p:extLst>
      <p:ext uri="{BB962C8B-B14F-4D97-AF65-F5344CB8AC3E}">
        <p14:creationId xmlns:p14="http://schemas.microsoft.com/office/powerpoint/2010/main" val="174533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this class! Today, you will learn how to create a form on Google Drive. </a:t>
            </a:r>
            <a:r>
              <a:rPr lang="en-US" dirty="0" smtClean="0"/>
              <a:t>“FORMS” </a:t>
            </a:r>
            <a:r>
              <a:rPr lang="en-US" baseline="0" dirty="0" smtClean="0"/>
              <a:t>is what the survey function is called on Google and it is a free service to anyone who has a Google account. Click START when you’re ready to begin!</a:t>
            </a:r>
            <a:endParaRPr lang="en-US" i="1" baseline="0"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1</a:t>
            </a:fld>
            <a:endParaRPr lang="en-US"/>
          </a:p>
        </p:txBody>
      </p:sp>
    </p:spTree>
    <p:extLst>
      <p:ext uri="{BB962C8B-B14F-4D97-AF65-F5344CB8AC3E}">
        <p14:creationId xmlns:p14="http://schemas.microsoft.com/office/powerpoint/2010/main" val="602314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10</a:t>
            </a:fld>
            <a:endParaRPr lang="en-US"/>
          </a:p>
        </p:txBody>
      </p:sp>
    </p:spTree>
    <p:extLst>
      <p:ext uri="{BB962C8B-B14F-4D97-AF65-F5344CB8AC3E}">
        <p14:creationId xmlns:p14="http://schemas.microsoft.com/office/powerpoint/2010/main" val="729949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11</a:t>
            </a:fld>
            <a:endParaRPr lang="en-US"/>
          </a:p>
        </p:txBody>
      </p:sp>
    </p:spTree>
    <p:extLst>
      <p:ext uri="{BB962C8B-B14F-4D97-AF65-F5344CB8AC3E}">
        <p14:creationId xmlns:p14="http://schemas.microsoft.com/office/powerpoint/2010/main" val="87575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12</a:t>
            </a:fld>
            <a:endParaRPr lang="en-US"/>
          </a:p>
        </p:txBody>
      </p:sp>
    </p:spTree>
    <p:extLst>
      <p:ext uri="{BB962C8B-B14F-4D97-AF65-F5344CB8AC3E}">
        <p14:creationId xmlns:p14="http://schemas.microsoft.com/office/powerpoint/2010/main" val="85690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13</a:t>
            </a:fld>
            <a:endParaRPr lang="en-US"/>
          </a:p>
        </p:txBody>
      </p:sp>
    </p:spTree>
    <p:extLst>
      <p:ext uri="{BB962C8B-B14F-4D97-AF65-F5344CB8AC3E}">
        <p14:creationId xmlns:p14="http://schemas.microsoft.com/office/powerpoint/2010/main" val="85690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14</a:t>
            </a:fld>
            <a:endParaRPr lang="en-US"/>
          </a:p>
        </p:txBody>
      </p:sp>
    </p:spTree>
    <p:extLst>
      <p:ext uri="{BB962C8B-B14F-4D97-AF65-F5344CB8AC3E}">
        <p14:creationId xmlns:p14="http://schemas.microsoft.com/office/powerpoint/2010/main" val="1016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15</a:t>
            </a:fld>
            <a:endParaRPr lang="en-US"/>
          </a:p>
        </p:txBody>
      </p:sp>
    </p:spTree>
    <p:extLst>
      <p:ext uri="{BB962C8B-B14F-4D97-AF65-F5344CB8AC3E}">
        <p14:creationId xmlns:p14="http://schemas.microsoft.com/office/powerpoint/2010/main" val="425313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16</a:t>
            </a:fld>
            <a:endParaRPr lang="en-US"/>
          </a:p>
        </p:txBody>
      </p:sp>
    </p:spTree>
    <p:extLst>
      <p:ext uri="{BB962C8B-B14F-4D97-AF65-F5344CB8AC3E}">
        <p14:creationId xmlns:p14="http://schemas.microsoft.com/office/powerpoint/2010/main" val="4253130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17</a:t>
            </a:fld>
            <a:endParaRPr lang="en-US"/>
          </a:p>
        </p:txBody>
      </p:sp>
    </p:spTree>
    <p:extLst>
      <p:ext uri="{BB962C8B-B14F-4D97-AF65-F5344CB8AC3E}">
        <p14:creationId xmlns:p14="http://schemas.microsoft.com/office/powerpoint/2010/main" val="2426969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18</a:t>
            </a:fld>
            <a:endParaRPr lang="en-US"/>
          </a:p>
        </p:txBody>
      </p:sp>
    </p:spTree>
    <p:extLst>
      <p:ext uri="{BB962C8B-B14F-4D97-AF65-F5344CB8AC3E}">
        <p14:creationId xmlns:p14="http://schemas.microsoft.com/office/powerpoint/2010/main" val="345848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19</a:t>
            </a:fld>
            <a:endParaRPr lang="en-US"/>
          </a:p>
        </p:txBody>
      </p:sp>
    </p:spTree>
    <p:extLst>
      <p:ext uri="{BB962C8B-B14F-4D97-AF65-F5344CB8AC3E}">
        <p14:creationId xmlns:p14="http://schemas.microsoft.com/office/powerpoint/2010/main" val="270858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2</a:t>
            </a:fld>
            <a:endParaRPr lang="en-US"/>
          </a:p>
        </p:txBody>
      </p:sp>
    </p:spTree>
    <p:extLst>
      <p:ext uri="{BB962C8B-B14F-4D97-AF65-F5344CB8AC3E}">
        <p14:creationId xmlns:p14="http://schemas.microsoft.com/office/powerpoint/2010/main" val="2709486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20</a:t>
            </a:fld>
            <a:endParaRPr lang="en-US"/>
          </a:p>
        </p:txBody>
      </p:sp>
    </p:spTree>
    <p:extLst>
      <p:ext uri="{BB962C8B-B14F-4D97-AF65-F5344CB8AC3E}">
        <p14:creationId xmlns:p14="http://schemas.microsoft.com/office/powerpoint/2010/main" val="143399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21</a:t>
            </a:fld>
            <a:endParaRPr lang="en-US"/>
          </a:p>
        </p:txBody>
      </p:sp>
    </p:spTree>
    <p:extLst>
      <p:ext uri="{BB962C8B-B14F-4D97-AF65-F5344CB8AC3E}">
        <p14:creationId xmlns:p14="http://schemas.microsoft.com/office/powerpoint/2010/main" val="1872512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22</a:t>
            </a:fld>
            <a:endParaRPr lang="en-US"/>
          </a:p>
        </p:txBody>
      </p:sp>
    </p:spTree>
    <p:extLst>
      <p:ext uri="{BB962C8B-B14F-4D97-AF65-F5344CB8AC3E}">
        <p14:creationId xmlns:p14="http://schemas.microsoft.com/office/powerpoint/2010/main" val="3105670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the time you complete this activity, you will be able to create and edit surveys on Google, distribute the link to your participants, and also access the data that you collect through your survey on Google. Does anyone have any questions?</a:t>
            </a:r>
          </a:p>
          <a:p>
            <a:endParaRPr lang="en-US" baseline="0" dirty="0" smtClean="0"/>
          </a:p>
          <a:p>
            <a:r>
              <a:rPr lang="en-US" i="1" baseline="0" dirty="0" smtClean="0"/>
              <a:t>****Answer questions as necessary.</a:t>
            </a:r>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23</a:t>
            </a:fld>
            <a:endParaRPr lang="en-US"/>
          </a:p>
        </p:txBody>
      </p:sp>
    </p:spTree>
    <p:extLst>
      <p:ext uri="{BB962C8B-B14F-4D97-AF65-F5344CB8AC3E}">
        <p14:creationId xmlns:p14="http://schemas.microsoft.com/office/powerpoint/2010/main" val="270948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the time you complete this activity, you will be able to create and edit surveys on Google, distribute the link to your participants, and also access the data that you collect through your survey on Google. Does anyone have any questions?</a:t>
            </a:r>
          </a:p>
          <a:p>
            <a:endParaRPr lang="en-US" baseline="0" dirty="0" smtClean="0"/>
          </a:p>
          <a:p>
            <a:r>
              <a:rPr lang="en-US" i="1" baseline="0" dirty="0" smtClean="0"/>
              <a:t>****Answer questions as necessary.</a:t>
            </a:r>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24</a:t>
            </a:fld>
            <a:endParaRPr lang="en-US"/>
          </a:p>
        </p:txBody>
      </p:sp>
    </p:spTree>
    <p:extLst>
      <p:ext uri="{BB962C8B-B14F-4D97-AF65-F5344CB8AC3E}">
        <p14:creationId xmlns:p14="http://schemas.microsoft.com/office/powerpoint/2010/main" val="2709486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the time you complete this activity, you will be able to create and edit surveys on Google, distribute the link to your participants, and also access the data that you collect through your survey on Google. Does anyone have any questions?</a:t>
            </a:r>
          </a:p>
          <a:p>
            <a:endParaRPr lang="en-US" baseline="0" dirty="0" smtClean="0"/>
          </a:p>
          <a:p>
            <a:r>
              <a:rPr lang="en-US" i="1" baseline="0" dirty="0" smtClean="0"/>
              <a:t>****Answer questions as necessary.</a:t>
            </a:r>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25</a:t>
            </a:fld>
            <a:endParaRPr lang="en-US"/>
          </a:p>
        </p:txBody>
      </p:sp>
    </p:spTree>
    <p:extLst>
      <p:ext uri="{BB962C8B-B14F-4D97-AF65-F5344CB8AC3E}">
        <p14:creationId xmlns:p14="http://schemas.microsoft.com/office/powerpoint/2010/main" val="2709486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26</a:t>
            </a:fld>
            <a:endParaRPr lang="en-US"/>
          </a:p>
        </p:txBody>
      </p:sp>
    </p:spTree>
    <p:extLst>
      <p:ext uri="{BB962C8B-B14F-4D97-AF65-F5344CB8AC3E}">
        <p14:creationId xmlns:p14="http://schemas.microsoft.com/office/powerpoint/2010/main" val="4272643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27</a:t>
            </a:fld>
            <a:endParaRPr lang="en-US"/>
          </a:p>
        </p:txBody>
      </p:sp>
    </p:spTree>
    <p:extLst>
      <p:ext uri="{BB962C8B-B14F-4D97-AF65-F5344CB8AC3E}">
        <p14:creationId xmlns:p14="http://schemas.microsoft.com/office/powerpoint/2010/main" val="2421559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28</a:t>
            </a:fld>
            <a:endParaRPr lang="en-US"/>
          </a:p>
        </p:txBody>
      </p:sp>
    </p:spTree>
    <p:extLst>
      <p:ext uri="{BB962C8B-B14F-4D97-AF65-F5344CB8AC3E}">
        <p14:creationId xmlns:p14="http://schemas.microsoft.com/office/powerpoint/2010/main" val="1913790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29</a:t>
            </a:fld>
            <a:endParaRPr lang="en-US"/>
          </a:p>
        </p:txBody>
      </p:sp>
    </p:spTree>
    <p:extLst>
      <p:ext uri="{BB962C8B-B14F-4D97-AF65-F5344CB8AC3E}">
        <p14:creationId xmlns:p14="http://schemas.microsoft.com/office/powerpoint/2010/main" val="270948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3</a:t>
            </a:fld>
            <a:endParaRPr lang="en-US"/>
          </a:p>
        </p:txBody>
      </p:sp>
    </p:spTree>
    <p:extLst>
      <p:ext uri="{BB962C8B-B14F-4D97-AF65-F5344CB8AC3E}">
        <p14:creationId xmlns:p14="http://schemas.microsoft.com/office/powerpoint/2010/main" val="2709486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30</a:t>
            </a:fld>
            <a:endParaRPr lang="en-US"/>
          </a:p>
        </p:txBody>
      </p:sp>
    </p:spTree>
    <p:extLst>
      <p:ext uri="{BB962C8B-B14F-4D97-AF65-F5344CB8AC3E}">
        <p14:creationId xmlns:p14="http://schemas.microsoft.com/office/powerpoint/2010/main" val="2709486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31</a:t>
            </a:fld>
            <a:endParaRPr lang="en-US"/>
          </a:p>
        </p:txBody>
      </p:sp>
    </p:spTree>
    <p:extLst>
      <p:ext uri="{BB962C8B-B14F-4D97-AF65-F5344CB8AC3E}">
        <p14:creationId xmlns:p14="http://schemas.microsoft.com/office/powerpoint/2010/main" val="2709486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32</a:t>
            </a:fld>
            <a:endParaRPr lang="en-US"/>
          </a:p>
        </p:txBody>
      </p:sp>
    </p:spTree>
    <p:extLst>
      <p:ext uri="{BB962C8B-B14F-4D97-AF65-F5344CB8AC3E}">
        <p14:creationId xmlns:p14="http://schemas.microsoft.com/office/powerpoint/2010/main" val="24075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want to see your responses in a visual way, a cool function that Google has is the “SHOW SUMMARY OF RESPONSES” function under the “FORM” tab. This will open up a new window with graphs and other ways to interpret the data.</a:t>
            </a:r>
            <a:endParaRPr lang="en-US"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33</a:t>
            </a:fld>
            <a:endParaRPr lang="en-US"/>
          </a:p>
        </p:txBody>
      </p:sp>
    </p:spTree>
    <p:extLst>
      <p:ext uri="{BB962C8B-B14F-4D97-AF65-F5344CB8AC3E}">
        <p14:creationId xmlns:p14="http://schemas.microsoft.com/office/powerpoint/2010/main" val="2878095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34</a:t>
            </a:fld>
            <a:endParaRPr lang="en-US"/>
          </a:p>
        </p:txBody>
      </p:sp>
    </p:spTree>
    <p:extLst>
      <p:ext uri="{BB962C8B-B14F-4D97-AF65-F5344CB8AC3E}">
        <p14:creationId xmlns:p14="http://schemas.microsoft.com/office/powerpoint/2010/main" val="3910168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35</a:t>
            </a:fld>
            <a:endParaRPr lang="en-US"/>
          </a:p>
        </p:txBody>
      </p:sp>
    </p:spTree>
    <p:extLst>
      <p:ext uri="{BB962C8B-B14F-4D97-AF65-F5344CB8AC3E}">
        <p14:creationId xmlns:p14="http://schemas.microsoft.com/office/powerpoint/2010/main" val="391016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4</a:t>
            </a:fld>
            <a:endParaRPr lang="en-US"/>
          </a:p>
        </p:txBody>
      </p:sp>
    </p:spTree>
    <p:extLst>
      <p:ext uri="{BB962C8B-B14F-4D97-AF65-F5344CB8AC3E}">
        <p14:creationId xmlns:p14="http://schemas.microsoft.com/office/powerpoint/2010/main" val="344070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5</a:t>
            </a:fld>
            <a:endParaRPr lang="en-US"/>
          </a:p>
        </p:txBody>
      </p:sp>
    </p:spTree>
    <p:extLst>
      <p:ext uri="{BB962C8B-B14F-4D97-AF65-F5344CB8AC3E}">
        <p14:creationId xmlns:p14="http://schemas.microsoft.com/office/powerpoint/2010/main" val="35482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6</a:t>
            </a:fld>
            <a:endParaRPr lang="en-US"/>
          </a:p>
        </p:txBody>
      </p:sp>
    </p:spTree>
    <p:extLst>
      <p:ext uri="{BB962C8B-B14F-4D97-AF65-F5344CB8AC3E}">
        <p14:creationId xmlns:p14="http://schemas.microsoft.com/office/powerpoint/2010/main" val="393129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7</a:t>
            </a:fld>
            <a:endParaRPr lang="en-US"/>
          </a:p>
        </p:txBody>
      </p:sp>
    </p:spTree>
    <p:extLst>
      <p:ext uri="{BB962C8B-B14F-4D97-AF65-F5344CB8AC3E}">
        <p14:creationId xmlns:p14="http://schemas.microsoft.com/office/powerpoint/2010/main" val="393129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55E23-E65D-481B-8527-C1B24BF4A942}" type="slidenum">
              <a:rPr lang="en-US" smtClean="0"/>
              <a:pPr/>
              <a:t>8</a:t>
            </a:fld>
            <a:endParaRPr lang="en-US"/>
          </a:p>
        </p:txBody>
      </p:sp>
    </p:spTree>
    <p:extLst>
      <p:ext uri="{BB962C8B-B14F-4D97-AF65-F5344CB8AC3E}">
        <p14:creationId xmlns:p14="http://schemas.microsoft.com/office/powerpoint/2010/main" val="26160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B8155E23-E65D-481B-8527-C1B24BF4A942}" type="slidenum">
              <a:rPr lang="en-US" smtClean="0"/>
              <a:pPr/>
              <a:t>9</a:t>
            </a:fld>
            <a:endParaRPr lang="en-US"/>
          </a:p>
        </p:txBody>
      </p:sp>
    </p:spTree>
    <p:extLst>
      <p:ext uri="{BB962C8B-B14F-4D97-AF65-F5344CB8AC3E}">
        <p14:creationId xmlns:p14="http://schemas.microsoft.com/office/powerpoint/2010/main" val="72994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12/7/14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4.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4" Type="http://schemas.openxmlformats.org/officeDocument/2006/relationships/slide" Target="slide24.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4" Type="http://schemas.openxmlformats.org/officeDocument/2006/relationships/slide" Target="slide30.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slide" Target="slide32.xml"/><Relationship Id="rId12" Type="http://schemas.openxmlformats.org/officeDocument/2006/relationships/slide" Target="slide33.xml"/><Relationship Id="rId13" Type="http://schemas.openxmlformats.org/officeDocument/2006/relationships/image" Target="../media/image4.png"/><Relationship Id="rId1" Type="http://schemas.microsoft.com/office/2007/relationships/media" Target="../media/media2.m4a"/><Relationship Id="rId2" Type="http://schemas.openxmlformats.org/officeDocument/2006/relationships/audio" Target="../media/media2.m4a"/><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slide" Target="slide4.xml"/><Relationship Id="rId6" Type="http://schemas.openxmlformats.org/officeDocument/2006/relationships/slide" Target="slide5.xml"/><Relationship Id="rId7" Type="http://schemas.openxmlformats.org/officeDocument/2006/relationships/slide" Target="slide11.xml"/><Relationship Id="rId8" Type="http://schemas.openxmlformats.org/officeDocument/2006/relationships/slide" Target="slide34.xml"/><Relationship Id="rId9" Type="http://schemas.openxmlformats.org/officeDocument/2006/relationships/slide" Target="slide27.xml"/><Relationship Id="rId10" Type="http://schemas.openxmlformats.org/officeDocument/2006/relationships/slide" Target="slide28.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4.xml"/><Relationship Id="rId5" Type="http://schemas.openxmlformats.org/officeDocument/2006/relationships/image" Target="../media/image4.png"/><Relationship Id="rId6" Type="http://schemas.openxmlformats.org/officeDocument/2006/relationships/slide" Target="slide3.xml"/><Relationship Id="rId1" Type="http://schemas.microsoft.com/office/2007/relationships/media" Target="../media/media3.m4a"/><Relationship Id="rId2" Type="http://schemas.openxmlformats.org/officeDocument/2006/relationships/audio" Target="../media/media3.m4a"/></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293707"/>
            <a:ext cx="7197726" cy="2421464"/>
          </a:xfrm>
        </p:spPr>
        <p:txBody>
          <a:bodyPr>
            <a:normAutofit/>
          </a:bodyPr>
          <a:lstStyle/>
          <a:p>
            <a:r>
              <a:rPr lang="en-US" sz="5400" dirty="0" smtClean="0"/>
              <a:t>Creating a form on Google drive</a:t>
            </a:r>
            <a:endParaRPr lang="en-US" sz="5400" dirty="0"/>
          </a:p>
        </p:txBody>
      </p:sp>
      <p:sp>
        <p:nvSpPr>
          <p:cNvPr id="3" name="Subtitle 2"/>
          <p:cNvSpPr>
            <a:spLocks noGrp="1"/>
          </p:cNvSpPr>
          <p:nvPr>
            <p:ph type="subTitle" idx="1"/>
          </p:nvPr>
        </p:nvSpPr>
        <p:spPr>
          <a:xfrm>
            <a:off x="883919" y="3852332"/>
            <a:ext cx="7197726" cy="1405467"/>
          </a:xfrm>
        </p:spPr>
        <p:txBody>
          <a:bodyPr>
            <a:normAutofit/>
          </a:bodyPr>
          <a:lstStyle/>
          <a:p>
            <a:r>
              <a:rPr lang="en-US" sz="2000" cap="none" dirty="0"/>
              <a:t>I</a:t>
            </a:r>
            <a:r>
              <a:rPr lang="en-US" sz="2000" cap="none" dirty="0" smtClean="0"/>
              <a:t>nstructional </a:t>
            </a:r>
            <a:r>
              <a:rPr lang="en-US" sz="2000" cap="none" dirty="0"/>
              <a:t>P</a:t>
            </a:r>
            <a:r>
              <a:rPr lang="en-US" sz="2000" cap="none" dirty="0" smtClean="0"/>
              <a:t>resentation by </a:t>
            </a:r>
            <a:r>
              <a:rPr lang="en-US" sz="2000" cap="none" dirty="0" err="1"/>
              <a:t>Y</a:t>
            </a:r>
            <a:r>
              <a:rPr lang="en-US" sz="2000" cap="none" dirty="0" err="1" smtClean="0"/>
              <a:t>oanna</a:t>
            </a:r>
            <a:r>
              <a:rPr lang="en-US" sz="2000" cap="none" dirty="0" smtClean="0"/>
              <a:t> </a:t>
            </a:r>
            <a:r>
              <a:rPr lang="en-US" sz="2000" cap="none" dirty="0"/>
              <a:t>Y</a:t>
            </a:r>
            <a:r>
              <a:rPr lang="en-US" sz="2000" cap="none" dirty="0" smtClean="0"/>
              <a:t>oon</a:t>
            </a:r>
            <a:endParaRPr lang="en-US" sz="2000" cap="none" dirty="0"/>
          </a:p>
        </p:txBody>
      </p:sp>
      <p:grpSp>
        <p:nvGrpSpPr>
          <p:cNvPr id="2055" name="Group 7"/>
          <p:cNvGrpSpPr>
            <a:grpSpLocks noChangeAspect="1"/>
          </p:cNvGrpSpPr>
          <p:nvPr/>
        </p:nvGrpSpPr>
        <p:grpSpPr bwMode="auto">
          <a:xfrm>
            <a:off x="8541126" y="3418637"/>
            <a:ext cx="3290888" cy="3063875"/>
            <a:chOff x="298" y="2114"/>
            <a:chExt cx="2073" cy="1930"/>
          </a:xfrm>
        </p:grpSpPr>
        <p:sp>
          <p:nvSpPr>
            <p:cNvPr id="2054" name="AutoShape 6"/>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Rounded Rectangle 79">
            <a:hlinkClick r:id="" action="ppaction://hlinkshowjump?jump=nextslide"/>
          </p:cNvPr>
          <p:cNvSpPr/>
          <p:nvPr/>
        </p:nvSpPr>
        <p:spPr>
          <a:xfrm>
            <a:off x="4432851" y="5108713"/>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START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intro.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9200" y="0"/>
            <a:ext cx="812800" cy="812800"/>
          </a:xfrm>
          <a:prstGeom prst="rect">
            <a:avLst/>
          </a:prstGeom>
        </p:spPr>
      </p:pic>
    </p:spTree>
    <p:extLst>
      <p:ext uri="{BB962C8B-B14F-4D97-AF65-F5344CB8AC3E}">
        <p14:creationId xmlns:p14="http://schemas.microsoft.com/office/powerpoint/2010/main" val="261713606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42122"/>
          </a:xfrm>
        </p:spPr>
        <p:txBody>
          <a:bodyPr>
            <a:normAutofit fontScale="90000"/>
          </a:bodyPr>
          <a:lstStyle/>
          <a:p>
            <a:r>
              <a:rPr lang="en-US" sz="4400" dirty="0" smtClean="0"/>
              <a:t>Creating a New Form</a:t>
            </a:r>
            <a:endParaRPr lang="en-US" sz="4400" dirty="0"/>
          </a:p>
        </p:txBody>
      </p:sp>
      <p:pic>
        <p:nvPicPr>
          <p:cNvPr id="6" name="Content Placeholder 5"/>
          <p:cNvPicPr>
            <a:picLocks noGrp="1" noChangeAspect="1"/>
          </p:cNvPicPr>
          <p:nvPr>
            <p:ph idx="1"/>
          </p:nvPr>
        </p:nvPicPr>
        <p:blipFill>
          <a:blip r:embed="rId3"/>
          <a:stretch>
            <a:fillRect/>
          </a:stretch>
        </p:blipFill>
        <p:spPr>
          <a:xfrm>
            <a:off x="524373" y="2003026"/>
            <a:ext cx="6319891" cy="3682156"/>
          </a:xfrm>
          <a:prstGeom prst="rect">
            <a:avLst/>
          </a:prstGeom>
        </p:spPr>
      </p:pic>
      <p:sp>
        <p:nvSpPr>
          <p:cNvPr id="16" name="TextBox 15"/>
          <p:cNvSpPr txBox="1"/>
          <p:nvPr/>
        </p:nvSpPr>
        <p:spPr>
          <a:xfrm>
            <a:off x="7076661" y="1967946"/>
            <a:ext cx="4830417" cy="3108543"/>
          </a:xfrm>
          <a:prstGeom prst="rect">
            <a:avLst/>
          </a:prstGeom>
          <a:noFill/>
        </p:spPr>
        <p:txBody>
          <a:bodyPr wrap="square" rtlCol="0">
            <a:spAutoFit/>
          </a:bodyPr>
          <a:lstStyle/>
          <a:p>
            <a:r>
              <a:rPr lang="en-US" sz="2800" dirty="0" smtClean="0"/>
              <a:t>When you are done with the question, the “ADD ITEM” drop down menu allows you to create a new question or add in a “LAYOUT” option, such as a “SECTION HEADER,” “PAGE BREAK,” IMAGE,” or “VIDEO.”</a:t>
            </a:r>
          </a:p>
        </p:txBody>
      </p:sp>
      <p:sp>
        <p:nvSpPr>
          <p:cNvPr id="17" name="Rounded Rectangle 16">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7"/>
          <p:cNvGrpSpPr>
            <a:grpSpLocks noChangeAspect="1"/>
          </p:cNvGrpSpPr>
          <p:nvPr/>
        </p:nvGrpSpPr>
        <p:grpSpPr bwMode="auto">
          <a:xfrm>
            <a:off x="6741274" y="5395761"/>
            <a:ext cx="1217853" cy="1133843"/>
            <a:chOff x="298" y="2114"/>
            <a:chExt cx="2073" cy="1930"/>
          </a:xfrm>
        </p:grpSpPr>
        <p:sp>
          <p:nvSpPr>
            <p:cNvPr id="8"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2" name="Oval 81">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56293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42122"/>
          </a:xfrm>
        </p:spPr>
        <p:txBody>
          <a:bodyPr>
            <a:normAutofit fontScale="90000"/>
          </a:bodyPr>
          <a:lstStyle/>
          <a:p>
            <a:r>
              <a:rPr lang="en-US" sz="4400" dirty="0"/>
              <a:t>Types of Questions</a:t>
            </a:r>
          </a:p>
        </p:txBody>
      </p:sp>
      <p:sp>
        <p:nvSpPr>
          <p:cNvPr id="3" name="Content Placeholder 2"/>
          <p:cNvSpPr>
            <a:spLocks noGrp="1"/>
          </p:cNvSpPr>
          <p:nvPr>
            <p:ph idx="1"/>
          </p:nvPr>
        </p:nvSpPr>
        <p:spPr>
          <a:xfrm>
            <a:off x="646046" y="1804136"/>
            <a:ext cx="7925936" cy="3649133"/>
          </a:xfrm>
        </p:spPr>
        <p:txBody>
          <a:bodyPr anchor="t">
            <a:normAutofit/>
          </a:bodyPr>
          <a:lstStyle/>
          <a:p>
            <a:pPr marL="0" indent="0">
              <a:buNone/>
            </a:pPr>
            <a:r>
              <a:rPr lang="en-US" sz="2800" b="1" dirty="0" smtClean="0"/>
              <a:t>Basic										Advanced</a:t>
            </a:r>
            <a:endParaRPr lang="en-US" sz="2800" b="1" dirty="0"/>
          </a:p>
        </p:txBody>
      </p:sp>
      <p:sp>
        <p:nvSpPr>
          <p:cNvPr id="5" name="Content Placeholder 2"/>
          <p:cNvSpPr txBox="1">
            <a:spLocks/>
          </p:cNvSpPr>
          <p:nvPr/>
        </p:nvSpPr>
        <p:spPr>
          <a:xfrm>
            <a:off x="978552" y="2372173"/>
            <a:ext cx="10131425" cy="2970260"/>
          </a:xfrm>
          <a:prstGeom prst="rect">
            <a:avLst/>
          </a:prstGeom>
        </p:spPr>
        <p:txBody>
          <a:bodyPr vert="horz" lIns="91440" tIns="45720" rIns="91440" bIns="45720" numCol="2"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buFont typeface="Wingdings" panose="05000000000000000000" pitchFamily="2" charset="2"/>
              <a:buChar char="q"/>
            </a:pPr>
            <a:r>
              <a:rPr lang="en-US" sz="2800" dirty="0" smtClean="0"/>
              <a:t>  Text</a:t>
            </a:r>
          </a:p>
          <a:p>
            <a:pPr>
              <a:buFont typeface="Wingdings" panose="05000000000000000000" pitchFamily="2" charset="2"/>
              <a:buChar char="q"/>
            </a:pPr>
            <a:r>
              <a:rPr lang="en-US" sz="2800" dirty="0" smtClean="0"/>
              <a:t>  Paragraph text</a:t>
            </a:r>
          </a:p>
          <a:p>
            <a:pPr>
              <a:buFont typeface="Wingdings" panose="05000000000000000000" pitchFamily="2" charset="2"/>
              <a:buChar char="q"/>
            </a:pPr>
            <a:r>
              <a:rPr lang="en-US" sz="2800" dirty="0" smtClean="0"/>
              <a:t>  Multiple choice</a:t>
            </a:r>
          </a:p>
          <a:p>
            <a:pPr>
              <a:buFont typeface="Wingdings" panose="05000000000000000000" pitchFamily="2" charset="2"/>
              <a:buChar char="q"/>
            </a:pPr>
            <a:r>
              <a:rPr lang="en-US" sz="2800" dirty="0" smtClean="0"/>
              <a:t>  Checkboxes</a:t>
            </a:r>
          </a:p>
          <a:p>
            <a:pPr>
              <a:buFont typeface="Wingdings" panose="05000000000000000000" pitchFamily="2" charset="2"/>
              <a:buChar char="q"/>
            </a:pPr>
            <a:r>
              <a:rPr lang="en-US" sz="2800" dirty="0" smtClean="0"/>
              <a:t>  Choose from a list</a:t>
            </a:r>
          </a:p>
          <a:p>
            <a:pPr>
              <a:buFont typeface="Wingdings" panose="05000000000000000000" pitchFamily="2" charset="2"/>
              <a:buChar char="q"/>
            </a:pPr>
            <a:r>
              <a:rPr lang="en-US" sz="2800" dirty="0" smtClean="0"/>
              <a:t>  Scale</a:t>
            </a:r>
          </a:p>
          <a:p>
            <a:pPr>
              <a:buFont typeface="Wingdings" panose="05000000000000000000" pitchFamily="2" charset="2"/>
              <a:buChar char="q"/>
            </a:pPr>
            <a:r>
              <a:rPr lang="en-US" sz="2800" dirty="0" smtClean="0"/>
              <a:t>  Grid</a:t>
            </a:r>
          </a:p>
          <a:p>
            <a:pPr>
              <a:buFont typeface="Wingdings" panose="05000000000000000000" pitchFamily="2" charset="2"/>
              <a:buChar char="q"/>
            </a:pPr>
            <a:r>
              <a:rPr lang="en-US" sz="2800" dirty="0" smtClean="0"/>
              <a:t>  Date</a:t>
            </a:r>
          </a:p>
          <a:p>
            <a:pPr>
              <a:buFont typeface="Wingdings" panose="05000000000000000000" pitchFamily="2" charset="2"/>
              <a:buChar char="q"/>
            </a:pPr>
            <a:r>
              <a:rPr lang="en-US" sz="2800" dirty="0" smtClean="0"/>
              <a:t>  Time</a:t>
            </a:r>
            <a:endParaRPr lang="en-US" sz="2800" dirty="0"/>
          </a:p>
        </p:txBody>
      </p:sp>
      <p:pic>
        <p:nvPicPr>
          <p:cNvPr id="1026" name="Picture 2" descr="C:\Users\Student\AppData\Local\Microsoft\Windows\Temporary Internet Files\Content.IE5\XGLKSWNH\MC900441498[1].png"/>
          <p:cNvPicPr>
            <a:picLocks noChangeAspect="1" noChangeArrowheads="1"/>
          </p:cNvPicPr>
          <p:nvPr/>
        </p:nvPicPr>
        <p:blipFill>
          <a:blip r:embed="rId3"/>
          <a:srcRect/>
          <a:stretch>
            <a:fillRect/>
          </a:stretch>
        </p:blipFill>
        <p:spPr bwMode="auto">
          <a:xfrm>
            <a:off x="8041765" y="1316921"/>
            <a:ext cx="3657600" cy="3657600"/>
          </a:xfrm>
          <a:prstGeom prst="rect">
            <a:avLst/>
          </a:prstGeom>
          <a:noFill/>
        </p:spPr>
      </p:pic>
      <p:sp>
        <p:nvSpPr>
          <p:cNvPr id="16" name="Rounded Rectangle 15">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7"/>
          <p:cNvGrpSpPr>
            <a:grpSpLocks noChangeAspect="1"/>
          </p:cNvGrpSpPr>
          <p:nvPr/>
        </p:nvGrpSpPr>
        <p:grpSpPr bwMode="auto">
          <a:xfrm>
            <a:off x="6741274" y="5395761"/>
            <a:ext cx="1217853" cy="1133843"/>
            <a:chOff x="298" y="2114"/>
            <a:chExt cx="2073" cy="1930"/>
          </a:xfrm>
        </p:grpSpPr>
        <p:sp>
          <p:nvSpPr>
            <p:cNvPr id="8"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4576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62000"/>
          </a:xfrm>
        </p:spPr>
        <p:txBody>
          <a:bodyPr>
            <a:normAutofit/>
          </a:bodyPr>
          <a:lstStyle/>
          <a:p>
            <a:r>
              <a:rPr lang="en-US" sz="4400" dirty="0" smtClean="0"/>
              <a:t>Basic – Text</a:t>
            </a:r>
            <a:endParaRPr lang="en-US" sz="4400" dirty="0"/>
          </a:p>
        </p:txBody>
      </p:sp>
      <p:pic>
        <p:nvPicPr>
          <p:cNvPr id="4" name="Content Placeholder 3"/>
          <p:cNvPicPr>
            <a:picLocks noGrp="1" noChangeAspect="1"/>
          </p:cNvPicPr>
          <p:nvPr>
            <p:ph idx="1"/>
          </p:nvPr>
        </p:nvPicPr>
        <p:blipFill>
          <a:blip r:embed="rId3"/>
          <a:stretch>
            <a:fillRect/>
          </a:stretch>
        </p:blipFill>
        <p:spPr>
          <a:xfrm>
            <a:off x="5245377" y="873329"/>
            <a:ext cx="6450933" cy="2346949"/>
          </a:xfrm>
          <a:prstGeom prst="rect">
            <a:avLst/>
          </a:prstGeom>
        </p:spPr>
      </p:pic>
      <p:sp>
        <p:nvSpPr>
          <p:cNvPr id="15" name="Rectangle 14"/>
          <p:cNvSpPr/>
          <p:nvPr/>
        </p:nvSpPr>
        <p:spPr>
          <a:xfrm>
            <a:off x="735495" y="3578087"/>
            <a:ext cx="11072192" cy="2246769"/>
          </a:xfrm>
          <a:prstGeom prst="rect">
            <a:avLst/>
          </a:prstGeom>
        </p:spPr>
        <p:txBody>
          <a:bodyPr wrap="square">
            <a:spAutoFit/>
          </a:bodyPr>
          <a:lstStyle/>
          <a:p>
            <a:r>
              <a:rPr lang="en-US" sz="2800" dirty="0" smtClean="0"/>
              <a:t>The “QUESTION TITLE” box is where you type in your question. The “HELP TEXT” is any extra instructions or details. The three buttons on the right are “EDIT,” “DUPLICATE,” and “DELETE,” respectively. The “REQUIRED QUESTION” checkbox does not allow the question to be skipped. You can mark as many questions as required as necessary.</a:t>
            </a:r>
            <a:endParaRPr lang="en-US" sz="2800" dirty="0"/>
          </a:p>
        </p:txBody>
      </p:sp>
      <p:sp>
        <p:nvSpPr>
          <p:cNvPr id="17" name="Rounded Rectangle 16">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5385" y="1914765"/>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459869" y="1729551"/>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3797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62000"/>
          </a:xfrm>
        </p:spPr>
        <p:txBody>
          <a:bodyPr>
            <a:normAutofit/>
          </a:bodyPr>
          <a:lstStyle/>
          <a:p>
            <a:r>
              <a:rPr lang="en-US" sz="4400" dirty="0" smtClean="0"/>
              <a:t>Basic – Text</a:t>
            </a:r>
            <a:endParaRPr lang="en-US" sz="4400" dirty="0"/>
          </a:p>
        </p:txBody>
      </p:sp>
      <p:pic>
        <p:nvPicPr>
          <p:cNvPr id="4" name="Content Placeholder 3"/>
          <p:cNvPicPr>
            <a:picLocks noGrp="1" noChangeAspect="1"/>
          </p:cNvPicPr>
          <p:nvPr>
            <p:ph idx="1"/>
          </p:nvPr>
        </p:nvPicPr>
        <p:blipFill>
          <a:blip r:embed="rId3"/>
          <a:stretch>
            <a:fillRect/>
          </a:stretch>
        </p:blipFill>
        <p:spPr>
          <a:xfrm>
            <a:off x="3217794" y="1847364"/>
            <a:ext cx="6450933" cy="2346949"/>
          </a:xfrm>
          <a:prstGeom prst="rect">
            <a:avLst/>
          </a:prstGeom>
        </p:spPr>
      </p:pic>
      <p:sp>
        <p:nvSpPr>
          <p:cNvPr id="15" name="Rectangle 14"/>
          <p:cNvSpPr/>
          <p:nvPr/>
        </p:nvSpPr>
        <p:spPr>
          <a:xfrm>
            <a:off x="755373" y="4373217"/>
            <a:ext cx="11072192" cy="954107"/>
          </a:xfrm>
          <a:prstGeom prst="rect">
            <a:avLst/>
          </a:prstGeom>
        </p:spPr>
        <p:txBody>
          <a:bodyPr wrap="square">
            <a:spAutoFit/>
          </a:bodyPr>
          <a:lstStyle/>
          <a:p>
            <a:pPr defTabSz="914400">
              <a:defRPr/>
            </a:pPr>
            <a:r>
              <a:rPr lang="en-US" sz="2800" dirty="0" smtClean="0"/>
              <a:t>“TEXT” is a type of question where the survey taker simply types in a short answer to your question. </a:t>
            </a:r>
          </a:p>
        </p:txBody>
      </p:sp>
      <p:sp>
        <p:nvSpPr>
          <p:cNvPr id="17" name="Rounded Rectangle 16">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3797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01757"/>
          </a:xfrm>
        </p:spPr>
        <p:txBody>
          <a:bodyPr>
            <a:normAutofit/>
          </a:bodyPr>
          <a:lstStyle/>
          <a:p>
            <a:r>
              <a:rPr lang="en-US" sz="4400" dirty="0" smtClean="0"/>
              <a:t>Basic – Paragraph Text</a:t>
            </a:r>
            <a:endParaRPr lang="en-US" sz="4400" dirty="0"/>
          </a:p>
        </p:txBody>
      </p:sp>
      <p:pic>
        <p:nvPicPr>
          <p:cNvPr id="4" name="Content Placeholder 3"/>
          <p:cNvPicPr>
            <a:picLocks noGrp="1" noChangeAspect="1"/>
          </p:cNvPicPr>
          <p:nvPr>
            <p:ph idx="1"/>
          </p:nvPr>
        </p:nvPicPr>
        <p:blipFill>
          <a:blip r:embed="rId3"/>
          <a:stretch>
            <a:fillRect/>
          </a:stretch>
        </p:blipFill>
        <p:spPr>
          <a:xfrm>
            <a:off x="2954952" y="1767695"/>
            <a:ext cx="6666128" cy="3061554"/>
          </a:xfrm>
          <a:prstGeom prst="rect">
            <a:avLst/>
          </a:prstGeom>
        </p:spPr>
      </p:pic>
      <p:sp>
        <p:nvSpPr>
          <p:cNvPr id="9" name="Rectangle 8"/>
          <p:cNvSpPr/>
          <p:nvPr/>
        </p:nvSpPr>
        <p:spPr>
          <a:xfrm>
            <a:off x="304800" y="4974392"/>
            <a:ext cx="11463130" cy="954107"/>
          </a:xfrm>
          <a:prstGeom prst="rect">
            <a:avLst/>
          </a:prstGeom>
        </p:spPr>
        <p:txBody>
          <a:bodyPr wrap="square">
            <a:spAutoFit/>
          </a:bodyPr>
          <a:lstStyle/>
          <a:p>
            <a:r>
              <a:rPr lang="en-US" sz="2800" dirty="0" smtClean="0"/>
              <a:t>“PARAGRAPH TEXT” is almost the exact same as “TEXT,” but allows the survey taker to submit a longer answer.</a:t>
            </a:r>
            <a:endParaRPr lang="en-US" sz="2800" dirty="0"/>
          </a:p>
        </p:txBody>
      </p:sp>
      <p:sp>
        <p:nvSpPr>
          <p:cNvPr id="15" name="Rounded Rectangle 14">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49597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81878"/>
          </a:xfrm>
        </p:spPr>
        <p:txBody>
          <a:bodyPr>
            <a:normAutofit/>
          </a:bodyPr>
          <a:lstStyle/>
          <a:p>
            <a:r>
              <a:rPr lang="en-US" sz="4400" dirty="0" smtClean="0"/>
              <a:t>Basic – Multiple Choice</a:t>
            </a:r>
            <a:endParaRPr lang="en-US" sz="4400" dirty="0"/>
          </a:p>
        </p:txBody>
      </p:sp>
      <p:pic>
        <p:nvPicPr>
          <p:cNvPr id="6" name="Content Placeholder 5"/>
          <p:cNvPicPr>
            <a:picLocks noGrp="1" noChangeAspect="1"/>
          </p:cNvPicPr>
          <p:nvPr>
            <p:ph idx="1"/>
          </p:nvPr>
        </p:nvPicPr>
        <p:blipFill>
          <a:blip r:embed="rId3"/>
          <a:stretch>
            <a:fillRect/>
          </a:stretch>
        </p:blipFill>
        <p:spPr>
          <a:xfrm>
            <a:off x="660259" y="1879546"/>
            <a:ext cx="6177861" cy="2911142"/>
          </a:xfrm>
          <a:prstGeom prst="rect">
            <a:avLst/>
          </a:prstGeom>
        </p:spPr>
      </p:pic>
      <p:sp>
        <p:nvSpPr>
          <p:cNvPr id="9" name="Rectangle 8"/>
          <p:cNvSpPr/>
          <p:nvPr/>
        </p:nvSpPr>
        <p:spPr>
          <a:xfrm>
            <a:off x="265044" y="1868557"/>
            <a:ext cx="11622156" cy="3108543"/>
          </a:xfrm>
          <a:prstGeom prst="rect">
            <a:avLst/>
          </a:prstGeom>
        </p:spPr>
        <p:txBody>
          <a:bodyPr wrap="square">
            <a:spAutoFit/>
          </a:bodyPr>
          <a:lstStyle/>
          <a:p>
            <a:r>
              <a:rPr lang="en-US" sz="2800" dirty="0" smtClean="0"/>
              <a:t>														   “MULTIPLE CHOICE” allows you</a:t>
            </a:r>
          </a:p>
          <a:p>
            <a:r>
              <a:rPr lang="en-US" sz="2800" dirty="0" smtClean="0"/>
              <a:t>														   to display multiple options as </a:t>
            </a:r>
          </a:p>
          <a:p>
            <a:r>
              <a:rPr lang="en-US" sz="2800" dirty="0" smtClean="0"/>
              <a:t>														   answers and the survey taker</a:t>
            </a:r>
          </a:p>
          <a:p>
            <a:r>
              <a:rPr lang="en-US" sz="2800" dirty="0" smtClean="0"/>
              <a:t>														   chooses 1 option. The “OTHER” </a:t>
            </a:r>
          </a:p>
          <a:p>
            <a:r>
              <a:rPr lang="en-US" sz="2800" dirty="0" smtClean="0"/>
              <a:t>														   function allows the survey taker </a:t>
            </a:r>
          </a:p>
          <a:p>
            <a:r>
              <a:rPr lang="en-US" sz="2800" dirty="0" smtClean="0"/>
              <a:t>														   type in his/her own choice.</a:t>
            </a:r>
          </a:p>
          <a:p>
            <a:endParaRPr lang="en-US" sz="2800" dirty="0" smtClean="0"/>
          </a:p>
        </p:txBody>
      </p:sp>
      <p:sp>
        <p:nvSpPr>
          <p:cNvPr id="15" name="Rounded Rectangle 14">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7"/>
          <p:cNvGrpSpPr>
            <a:grpSpLocks noChangeAspect="1"/>
          </p:cNvGrpSpPr>
          <p:nvPr/>
        </p:nvGrpSpPr>
        <p:grpSpPr bwMode="auto">
          <a:xfrm>
            <a:off x="6741274" y="5395761"/>
            <a:ext cx="1217853" cy="1133843"/>
            <a:chOff x="298" y="2114"/>
            <a:chExt cx="2073" cy="1930"/>
          </a:xfrm>
        </p:grpSpPr>
        <p:sp>
          <p:nvSpPr>
            <p:cNvPr id="8"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2" name="Oval 81">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51503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81878"/>
          </a:xfrm>
        </p:spPr>
        <p:txBody>
          <a:bodyPr>
            <a:normAutofit/>
          </a:bodyPr>
          <a:lstStyle/>
          <a:p>
            <a:r>
              <a:rPr lang="en-US" sz="4400" dirty="0" smtClean="0"/>
              <a:t>Basic – Multiple Choice</a:t>
            </a:r>
            <a:endParaRPr lang="en-US" sz="4400" dirty="0"/>
          </a:p>
        </p:txBody>
      </p:sp>
      <p:pic>
        <p:nvPicPr>
          <p:cNvPr id="6" name="Content Placeholder 5"/>
          <p:cNvPicPr>
            <a:picLocks noGrp="1" noChangeAspect="1"/>
          </p:cNvPicPr>
          <p:nvPr>
            <p:ph idx="1"/>
          </p:nvPr>
        </p:nvPicPr>
        <p:blipFill>
          <a:blip r:embed="rId3"/>
          <a:stretch>
            <a:fillRect/>
          </a:stretch>
        </p:blipFill>
        <p:spPr>
          <a:xfrm>
            <a:off x="501233" y="2177719"/>
            <a:ext cx="6177861" cy="2911142"/>
          </a:xfrm>
          <a:prstGeom prst="rect">
            <a:avLst/>
          </a:prstGeom>
        </p:spPr>
      </p:pic>
      <p:sp>
        <p:nvSpPr>
          <p:cNvPr id="5" name="Rectangle 4"/>
          <p:cNvSpPr/>
          <p:nvPr/>
        </p:nvSpPr>
        <p:spPr>
          <a:xfrm>
            <a:off x="6897756" y="1895205"/>
            <a:ext cx="5049079" cy="3539430"/>
          </a:xfrm>
          <a:prstGeom prst="rect">
            <a:avLst/>
          </a:prstGeom>
        </p:spPr>
        <p:txBody>
          <a:bodyPr wrap="square">
            <a:spAutoFit/>
          </a:bodyPr>
          <a:lstStyle/>
          <a:p>
            <a:r>
              <a:rPr lang="en-US" sz="2800" dirty="0" smtClean="0"/>
              <a:t>Under “ADVANCED SETTINGS” you can choose to shuffle the order of the options as they are displayed. The “GO TO PAGE BASED ON ANSWER” option can be used to send the survey taker to a specific page depending on the answers he/she selects.</a:t>
            </a:r>
            <a:endParaRPr lang="en-US" sz="2800" dirty="0"/>
          </a:p>
        </p:txBody>
      </p:sp>
      <p:sp>
        <p:nvSpPr>
          <p:cNvPr id="7" name="Rounded Rectangle 6">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8" name="Group 7"/>
          <p:cNvGrpSpPr>
            <a:grpSpLocks noChangeAspect="1"/>
          </p:cNvGrpSpPr>
          <p:nvPr/>
        </p:nvGrpSpPr>
        <p:grpSpPr bwMode="auto">
          <a:xfrm>
            <a:off x="6741274" y="5395761"/>
            <a:ext cx="1217853" cy="1133843"/>
            <a:chOff x="298" y="2114"/>
            <a:chExt cx="2073" cy="1930"/>
          </a:xfrm>
        </p:grpSpPr>
        <p:sp>
          <p:nvSpPr>
            <p:cNvPr id="9"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51503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01757"/>
          </a:xfrm>
        </p:spPr>
        <p:txBody>
          <a:bodyPr>
            <a:normAutofit/>
          </a:bodyPr>
          <a:lstStyle/>
          <a:p>
            <a:r>
              <a:rPr lang="en-US" sz="4400" dirty="0" smtClean="0"/>
              <a:t>BASIC – Checkboxes</a:t>
            </a:r>
            <a:endParaRPr lang="en-US" sz="4400" dirty="0"/>
          </a:p>
        </p:txBody>
      </p:sp>
      <p:pic>
        <p:nvPicPr>
          <p:cNvPr id="4" name="Content Placeholder 3"/>
          <p:cNvPicPr>
            <a:picLocks noGrp="1" noChangeAspect="1"/>
          </p:cNvPicPr>
          <p:nvPr>
            <p:ph idx="1"/>
          </p:nvPr>
        </p:nvPicPr>
        <p:blipFill>
          <a:blip r:embed="rId3"/>
          <a:stretch>
            <a:fillRect/>
          </a:stretch>
        </p:blipFill>
        <p:spPr>
          <a:xfrm>
            <a:off x="361720" y="2107205"/>
            <a:ext cx="5800541" cy="3191043"/>
          </a:xfrm>
          <a:prstGeom prst="rect">
            <a:avLst/>
          </a:prstGeom>
        </p:spPr>
      </p:pic>
      <p:sp>
        <p:nvSpPr>
          <p:cNvPr id="9" name="Rectangle 8"/>
          <p:cNvSpPr/>
          <p:nvPr/>
        </p:nvSpPr>
        <p:spPr>
          <a:xfrm>
            <a:off x="6387547" y="1934962"/>
            <a:ext cx="5519531" cy="3539430"/>
          </a:xfrm>
          <a:prstGeom prst="rect">
            <a:avLst/>
          </a:prstGeom>
        </p:spPr>
        <p:txBody>
          <a:bodyPr wrap="square">
            <a:spAutoFit/>
          </a:bodyPr>
          <a:lstStyle/>
          <a:p>
            <a:r>
              <a:rPr lang="en-US" sz="2800" dirty="0" smtClean="0"/>
              <a:t>The “CHECKBOXES” is the same as “MULTIPLE CHOICE” but allows the survey taker to select multiple options rather than just one. The “DATA VALIDATION” option at the end can be used to make sure that the survey taker selects a minimum number of options.</a:t>
            </a:r>
            <a:endParaRPr lang="en-US" sz="2800" dirty="0"/>
          </a:p>
        </p:txBody>
      </p:sp>
      <p:sp>
        <p:nvSpPr>
          <p:cNvPr id="16" name="Rounded Rectangle 15">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96684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81878"/>
          </a:xfrm>
        </p:spPr>
        <p:txBody>
          <a:bodyPr>
            <a:normAutofit/>
          </a:bodyPr>
          <a:lstStyle/>
          <a:p>
            <a:r>
              <a:rPr lang="en-US" sz="4400" dirty="0" smtClean="0"/>
              <a:t>BASIC – Choose from a List</a:t>
            </a:r>
            <a:endParaRPr lang="en-US" sz="4400" dirty="0"/>
          </a:p>
        </p:txBody>
      </p:sp>
      <p:pic>
        <p:nvPicPr>
          <p:cNvPr id="4" name="Content Placeholder 3"/>
          <p:cNvPicPr>
            <a:picLocks noGrp="1" noChangeAspect="1"/>
          </p:cNvPicPr>
          <p:nvPr>
            <p:ph idx="1"/>
          </p:nvPr>
        </p:nvPicPr>
        <p:blipFill>
          <a:blip r:embed="rId3"/>
          <a:stretch>
            <a:fillRect/>
          </a:stretch>
        </p:blipFill>
        <p:spPr>
          <a:xfrm>
            <a:off x="339039" y="2167747"/>
            <a:ext cx="6916527" cy="2765599"/>
          </a:xfrm>
          <a:prstGeom prst="rect">
            <a:avLst/>
          </a:prstGeom>
        </p:spPr>
      </p:pic>
      <p:sp>
        <p:nvSpPr>
          <p:cNvPr id="9" name="Rectangle 8"/>
          <p:cNvSpPr/>
          <p:nvPr/>
        </p:nvSpPr>
        <p:spPr>
          <a:xfrm>
            <a:off x="7414592" y="1954193"/>
            <a:ext cx="4512366" cy="3108543"/>
          </a:xfrm>
          <a:prstGeom prst="rect">
            <a:avLst/>
          </a:prstGeom>
        </p:spPr>
        <p:txBody>
          <a:bodyPr wrap="square">
            <a:spAutoFit/>
          </a:bodyPr>
          <a:lstStyle/>
          <a:p>
            <a:r>
              <a:rPr lang="en-US" sz="2800" dirty="0" smtClean="0"/>
              <a:t>The final basic type of questions is “CHOOSE FROM A LIST.” This type is similar to the “MULTIPLE CHOICE” and allows your survey taker to select one option from a drop down list of options.</a:t>
            </a:r>
            <a:endParaRPr lang="en-US" sz="2800" dirty="0"/>
          </a:p>
        </p:txBody>
      </p:sp>
      <p:sp>
        <p:nvSpPr>
          <p:cNvPr id="15" name="Rounded Rectangle 14">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75713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62000"/>
          </a:xfrm>
        </p:spPr>
        <p:txBody>
          <a:bodyPr>
            <a:normAutofit/>
          </a:bodyPr>
          <a:lstStyle/>
          <a:p>
            <a:r>
              <a:rPr lang="en-US" sz="4400" dirty="0" smtClean="0"/>
              <a:t>Advanced – Scale</a:t>
            </a:r>
            <a:endParaRPr lang="en-US" sz="4400" dirty="0"/>
          </a:p>
        </p:txBody>
      </p:sp>
      <p:pic>
        <p:nvPicPr>
          <p:cNvPr id="4" name="Content Placeholder 3"/>
          <p:cNvPicPr>
            <a:picLocks noGrp="1" noChangeAspect="1"/>
          </p:cNvPicPr>
          <p:nvPr>
            <p:ph idx="1"/>
          </p:nvPr>
        </p:nvPicPr>
        <p:blipFill>
          <a:blip r:embed="rId3"/>
          <a:stretch>
            <a:fillRect/>
          </a:stretch>
        </p:blipFill>
        <p:spPr>
          <a:xfrm>
            <a:off x="4929808" y="2421194"/>
            <a:ext cx="6857998" cy="2255794"/>
          </a:xfrm>
          <a:prstGeom prst="rect">
            <a:avLst/>
          </a:prstGeom>
        </p:spPr>
      </p:pic>
      <p:sp>
        <p:nvSpPr>
          <p:cNvPr id="9" name="Rectangle 8"/>
          <p:cNvSpPr/>
          <p:nvPr/>
        </p:nvSpPr>
        <p:spPr>
          <a:xfrm>
            <a:off x="304798" y="1994598"/>
            <a:ext cx="4386471" cy="4401205"/>
          </a:xfrm>
          <a:prstGeom prst="rect">
            <a:avLst/>
          </a:prstGeom>
        </p:spPr>
        <p:txBody>
          <a:bodyPr wrap="square">
            <a:spAutoFit/>
          </a:bodyPr>
          <a:lstStyle/>
          <a:p>
            <a:r>
              <a:rPr lang="en-US" sz="2800" dirty="0" smtClean="0"/>
              <a:t>The first advanced type of question is “SCALE.” “SCALE” allows the survey taker to select a number from a range, such as a </a:t>
            </a:r>
            <a:r>
              <a:rPr lang="en-US" sz="2800" dirty="0" err="1" smtClean="0"/>
              <a:t>Likert</a:t>
            </a:r>
            <a:r>
              <a:rPr lang="en-US" sz="2800" dirty="0" smtClean="0"/>
              <a:t> scale. You can change the range of the scale and add in a label for the beginning and the end, such as ‘lowest’ to ‘highest.’</a:t>
            </a:r>
          </a:p>
        </p:txBody>
      </p:sp>
      <p:sp>
        <p:nvSpPr>
          <p:cNvPr id="15" name="Rounded Rectangle 14">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47450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42122"/>
          </a:xfrm>
        </p:spPr>
        <p:txBody>
          <a:bodyPr>
            <a:normAutofit fontScale="90000"/>
          </a:bodyPr>
          <a:lstStyle/>
          <a:p>
            <a:r>
              <a:rPr lang="en-US" sz="4400" dirty="0" smtClean="0"/>
              <a:t>objectives</a:t>
            </a:r>
            <a:endParaRPr lang="en-US" sz="4400" dirty="0"/>
          </a:p>
        </p:txBody>
      </p:sp>
      <p:sp>
        <p:nvSpPr>
          <p:cNvPr id="3" name="Content Placeholder 2"/>
          <p:cNvSpPr>
            <a:spLocks noGrp="1"/>
          </p:cNvSpPr>
          <p:nvPr>
            <p:ph idx="1"/>
          </p:nvPr>
        </p:nvSpPr>
        <p:spPr/>
        <p:txBody>
          <a:bodyPr anchor="t">
            <a:normAutofit/>
          </a:bodyPr>
          <a:lstStyle/>
          <a:p>
            <a:pPr>
              <a:buFont typeface="Wingdings" panose="05000000000000000000" pitchFamily="2" charset="2"/>
              <a:buChar char="q"/>
            </a:pPr>
            <a:r>
              <a:rPr lang="en-US" sz="2800" dirty="0" smtClean="0"/>
              <a:t>  Create new surveys or edit existing forms through Google</a:t>
            </a:r>
          </a:p>
          <a:p>
            <a:pPr>
              <a:buFont typeface="Wingdings" panose="05000000000000000000" pitchFamily="2" charset="2"/>
              <a:buChar char="q"/>
            </a:pPr>
            <a:r>
              <a:rPr lang="en-US" sz="2800" dirty="0" smtClean="0"/>
              <a:t>  Distribute the form link</a:t>
            </a:r>
          </a:p>
          <a:p>
            <a:pPr>
              <a:buFont typeface="Wingdings" panose="05000000000000000000" pitchFamily="2" charset="2"/>
              <a:buChar char="q"/>
            </a:pPr>
            <a:r>
              <a:rPr lang="en-US" sz="2800" dirty="0" smtClean="0"/>
              <a:t>  Access input from the form through Google Drive</a:t>
            </a:r>
          </a:p>
        </p:txBody>
      </p:sp>
      <p:sp>
        <p:nvSpPr>
          <p:cNvPr id="17" name="AutoShape 6"/>
          <p:cNvSpPr>
            <a:spLocks noChangeAspect="1" noChangeArrowheads="1" noTextEdit="1"/>
          </p:cNvSpPr>
          <p:nvPr/>
        </p:nvSpPr>
        <p:spPr bwMode="auto">
          <a:xfrm>
            <a:off x="8501370" y="3140340"/>
            <a:ext cx="3290888" cy="3063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p:cNvSpPr>
          <p:nvPr/>
        </p:nvSpPr>
        <p:spPr bwMode="auto">
          <a:xfrm>
            <a:off x="10315883" y="4735778"/>
            <a:ext cx="1073150" cy="939800"/>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10358745" y="4780228"/>
            <a:ext cx="992188" cy="852488"/>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auto">
          <a:xfrm>
            <a:off x="10366683" y="4788165"/>
            <a:ext cx="855663" cy="706438"/>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p:nvSpPr>
        <p:spPr bwMode="auto">
          <a:xfrm>
            <a:off x="10366683" y="4788165"/>
            <a:ext cx="509588" cy="38100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p:nvSpPr>
        <p:spPr bwMode="auto">
          <a:xfrm>
            <a:off x="10361920" y="4783403"/>
            <a:ext cx="468313" cy="755650"/>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p:nvSpPr>
        <p:spPr bwMode="auto">
          <a:xfrm>
            <a:off x="10768320" y="5291403"/>
            <a:ext cx="200025" cy="300038"/>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p:nvSpPr>
        <p:spPr bwMode="auto">
          <a:xfrm>
            <a:off x="10414308" y="4773878"/>
            <a:ext cx="879475" cy="455613"/>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p:nvSpPr>
        <p:spPr bwMode="auto">
          <a:xfrm>
            <a:off x="10965170" y="5156465"/>
            <a:ext cx="382588" cy="330200"/>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p:nvSpPr>
        <p:spPr bwMode="auto">
          <a:xfrm>
            <a:off x="11095345" y="5302515"/>
            <a:ext cx="61913" cy="325438"/>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p:nvSpPr>
        <p:spPr bwMode="auto">
          <a:xfrm>
            <a:off x="10698470" y="4889765"/>
            <a:ext cx="334963" cy="55563"/>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p:nvSpPr>
        <p:spPr bwMode="auto">
          <a:xfrm>
            <a:off x="10904845" y="4926278"/>
            <a:ext cx="241300" cy="73025"/>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9"/>
          <p:cNvSpPr>
            <a:spLocks/>
          </p:cNvSpPr>
          <p:nvPr/>
        </p:nvSpPr>
        <p:spPr bwMode="auto">
          <a:xfrm>
            <a:off x="10455583" y="4977078"/>
            <a:ext cx="47625" cy="217488"/>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0"/>
          <p:cNvSpPr>
            <a:spLocks/>
          </p:cNvSpPr>
          <p:nvPr/>
        </p:nvSpPr>
        <p:spPr bwMode="auto">
          <a:xfrm>
            <a:off x="10398433" y="3546740"/>
            <a:ext cx="1387475" cy="1219200"/>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1"/>
          <p:cNvSpPr>
            <a:spLocks/>
          </p:cNvSpPr>
          <p:nvPr/>
        </p:nvSpPr>
        <p:spPr bwMode="auto">
          <a:xfrm>
            <a:off x="10452408" y="3602303"/>
            <a:ext cx="1284288" cy="1103313"/>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
          <p:cNvSpPr>
            <a:spLocks/>
          </p:cNvSpPr>
          <p:nvPr/>
        </p:nvSpPr>
        <p:spPr bwMode="auto">
          <a:xfrm>
            <a:off x="10463520" y="3780103"/>
            <a:ext cx="1108075" cy="914400"/>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3"/>
          <p:cNvSpPr>
            <a:spLocks/>
          </p:cNvSpPr>
          <p:nvPr/>
        </p:nvSpPr>
        <p:spPr bwMode="auto">
          <a:xfrm>
            <a:off x="10463520" y="4203965"/>
            <a:ext cx="660400" cy="490538"/>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4"/>
          <p:cNvSpPr>
            <a:spLocks/>
          </p:cNvSpPr>
          <p:nvPr/>
        </p:nvSpPr>
        <p:spPr bwMode="auto">
          <a:xfrm>
            <a:off x="10457170" y="3724540"/>
            <a:ext cx="608013" cy="976313"/>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5"/>
          <p:cNvSpPr>
            <a:spLocks/>
          </p:cNvSpPr>
          <p:nvPr/>
        </p:nvSpPr>
        <p:spPr bwMode="auto">
          <a:xfrm>
            <a:off x="10984220" y="3656278"/>
            <a:ext cx="260350" cy="387350"/>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6"/>
          <p:cNvSpPr>
            <a:spLocks/>
          </p:cNvSpPr>
          <p:nvPr/>
        </p:nvSpPr>
        <p:spPr bwMode="auto">
          <a:xfrm>
            <a:off x="10523845" y="4124590"/>
            <a:ext cx="1138238" cy="587375"/>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7"/>
          <p:cNvSpPr>
            <a:spLocks/>
          </p:cNvSpPr>
          <p:nvPr/>
        </p:nvSpPr>
        <p:spPr bwMode="auto">
          <a:xfrm>
            <a:off x="11238220" y="3792803"/>
            <a:ext cx="495300" cy="425450"/>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8"/>
          <p:cNvSpPr>
            <a:spLocks/>
          </p:cNvSpPr>
          <p:nvPr/>
        </p:nvSpPr>
        <p:spPr bwMode="auto">
          <a:xfrm>
            <a:off x="11406495" y="3610240"/>
            <a:ext cx="79375" cy="420688"/>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9"/>
          <p:cNvSpPr>
            <a:spLocks/>
          </p:cNvSpPr>
          <p:nvPr/>
        </p:nvSpPr>
        <p:spPr bwMode="auto">
          <a:xfrm>
            <a:off x="10893733" y="4492890"/>
            <a:ext cx="430213" cy="69850"/>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p:cNvSpPr>
            <a:spLocks/>
          </p:cNvSpPr>
          <p:nvPr/>
        </p:nvSpPr>
        <p:spPr bwMode="auto">
          <a:xfrm>
            <a:off x="11160433" y="4424628"/>
            <a:ext cx="314325" cy="93663"/>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p:cNvSpPr>
            <a:spLocks/>
          </p:cNvSpPr>
          <p:nvPr/>
        </p:nvSpPr>
        <p:spPr bwMode="auto">
          <a:xfrm>
            <a:off x="10577820" y="4169040"/>
            <a:ext cx="60325" cy="282575"/>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p:cNvSpPr>
            <a:spLocks/>
          </p:cNvSpPr>
          <p:nvPr/>
        </p:nvSpPr>
        <p:spPr bwMode="auto">
          <a:xfrm>
            <a:off x="9677708" y="3195903"/>
            <a:ext cx="1022350" cy="1614488"/>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p:cNvSpPr>
            <a:spLocks/>
          </p:cNvSpPr>
          <p:nvPr/>
        </p:nvSpPr>
        <p:spPr bwMode="auto">
          <a:xfrm>
            <a:off x="9715808" y="3254640"/>
            <a:ext cx="933450" cy="1485900"/>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p:cNvSpPr>
            <a:spLocks/>
          </p:cNvSpPr>
          <p:nvPr/>
        </p:nvSpPr>
        <p:spPr bwMode="auto">
          <a:xfrm>
            <a:off x="9795183" y="3461015"/>
            <a:ext cx="693738" cy="1281113"/>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p:cNvSpPr>
            <a:spLocks/>
          </p:cNvSpPr>
          <p:nvPr/>
        </p:nvSpPr>
        <p:spPr bwMode="auto">
          <a:xfrm>
            <a:off x="9785658" y="4034103"/>
            <a:ext cx="449263" cy="708025"/>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p:cNvSpPr>
            <a:spLocks/>
          </p:cNvSpPr>
          <p:nvPr/>
        </p:nvSpPr>
        <p:spPr bwMode="auto">
          <a:xfrm>
            <a:off x="9792008" y="3615003"/>
            <a:ext cx="212725" cy="1135063"/>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p:cNvSpPr>
          <p:nvPr/>
        </p:nvSpPr>
        <p:spPr bwMode="auto">
          <a:xfrm>
            <a:off x="9982508" y="3475303"/>
            <a:ext cx="80963" cy="461963"/>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p:cNvSpPr>
            <a:spLocks/>
          </p:cNvSpPr>
          <p:nvPr/>
        </p:nvSpPr>
        <p:spPr bwMode="auto">
          <a:xfrm>
            <a:off x="9860270" y="3727715"/>
            <a:ext cx="787400" cy="1001713"/>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p:cNvSpPr>
            <a:spLocks/>
          </p:cNvSpPr>
          <p:nvPr/>
        </p:nvSpPr>
        <p:spPr bwMode="auto">
          <a:xfrm>
            <a:off x="10292070" y="3389578"/>
            <a:ext cx="284163" cy="588963"/>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p:cNvSpPr>
            <a:spLocks/>
          </p:cNvSpPr>
          <p:nvPr/>
        </p:nvSpPr>
        <p:spPr bwMode="auto">
          <a:xfrm>
            <a:off x="10238095" y="3329253"/>
            <a:ext cx="157163" cy="415925"/>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p:cNvSpPr>
            <a:spLocks/>
          </p:cNvSpPr>
          <p:nvPr/>
        </p:nvSpPr>
        <p:spPr bwMode="auto">
          <a:xfrm>
            <a:off x="10107920" y="4248415"/>
            <a:ext cx="411163" cy="165100"/>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p:cNvSpPr>
            <a:spLocks/>
          </p:cNvSpPr>
          <p:nvPr/>
        </p:nvSpPr>
        <p:spPr bwMode="auto">
          <a:xfrm>
            <a:off x="10350808" y="4078553"/>
            <a:ext cx="252413" cy="200025"/>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p:cNvSpPr>
            <a:spLocks/>
          </p:cNvSpPr>
          <p:nvPr/>
        </p:nvSpPr>
        <p:spPr bwMode="auto">
          <a:xfrm>
            <a:off x="9715808" y="4205553"/>
            <a:ext cx="109538" cy="263525"/>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p:cNvSpPr>
            <a:spLocks/>
          </p:cNvSpPr>
          <p:nvPr/>
        </p:nvSpPr>
        <p:spPr bwMode="auto">
          <a:xfrm>
            <a:off x="8793470" y="4200790"/>
            <a:ext cx="350838" cy="879475"/>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p:cNvSpPr>
            <a:spLocks/>
          </p:cNvSpPr>
          <p:nvPr/>
        </p:nvSpPr>
        <p:spPr bwMode="auto">
          <a:xfrm>
            <a:off x="8809345" y="4216665"/>
            <a:ext cx="320675" cy="846138"/>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p:cNvSpPr>
            <a:spLocks/>
          </p:cNvSpPr>
          <p:nvPr/>
        </p:nvSpPr>
        <p:spPr bwMode="auto">
          <a:xfrm>
            <a:off x="8953808" y="4796103"/>
            <a:ext cx="174625" cy="180975"/>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p:cNvSpPr>
            <a:spLocks/>
          </p:cNvSpPr>
          <p:nvPr/>
        </p:nvSpPr>
        <p:spPr bwMode="auto">
          <a:xfrm>
            <a:off x="9223683" y="3583253"/>
            <a:ext cx="1325563" cy="1098550"/>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p:cNvSpPr>
            <a:spLocks/>
          </p:cNvSpPr>
          <p:nvPr/>
        </p:nvSpPr>
        <p:spPr bwMode="auto">
          <a:xfrm>
            <a:off x="9290358" y="3640403"/>
            <a:ext cx="1193800" cy="982663"/>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p:cNvSpPr>
            <a:spLocks/>
          </p:cNvSpPr>
          <p:nvPr/>
        </p:nvSpPr>
        <p:spPr bwMode="auto">
          <a:xfrm>
            <a:off x="9893608" y="4081728"/>
            <a:ext cx="68263" cy="128588"/>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0"/>
          <p:cNvSpPr>
            <a:spLocks/>
          </p:cNvSpPr>
          <p:nvPr/>
        </p:nvSpPr>
        <p:spPr bwMode="auto">
          <a:xfrm>
            <a:off x="9374495" y="4015053"/>
            <a:ext cx="52388" cy="115888"/>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1"/>
          <p:cNvSpPr>
            <a:spLocks/>
          </p:cNvSpPr>
          <p:nvPr/>
        </p:nvSpPr>
        <p:spPr bwMode="auto">
          <a:xfrm>
            <a:off x="9496733" y="4197615"/>
            <a:ext cx="57150" cy="106363"/>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2"/>
          <p:cNvSpPr>
            <a:spLocks/>
          </p:cNvSpPr>
          <p:nvPr/>
        </p:nvSpPr>
        <p:spPr bwMode="auto">
          <a:xfrm>
            <a:off x="9823758" y="4235715"/>
            <a:ext cx="304800" cy="238125"/>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3"/>
          <p:cNvSpPr>
            <a:spLocks/>
          </p:cNvSpPr>
          <p:nvPr/>
        </p:nvSpPr>
        <p:spPr bwMode="auto">
          <a:xfrm>
            <a:off x="9304645" y="4157928"/>
            <a:ext cx="157163" cy="207963"/>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4"/>
          <p:cNvSpPr>
            <a:spLocks/>
          </p:cNvSpPr>
          <p:nvPr/>
        </p:nvSpPr>
        <p:spPr bwMode="auto">
          <a:xfrm>
            <a:off x="9436408" y="4635765"/>
            <a:ext cx="1136650" cy="1389063"/>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5"/>
          <p:cNvSpPr>
            <a:spLocks/>
          </p:cNvSpPr>
          <p:nvPr/>
        </p:nvSpPr>
        <p:spPr bwMode="auto">
          <a:xfrm>
            <a:off x="9082395" y="4689740"/>
            <a:ext cx="681038" cy="431800"/>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56"/>
          <p:cNvSpPr>
            <a:spLocks/>
          </p:cNvSpPr>
          <p:nvPr/>
        </p:nvSpPr>
        <p:spPr bwMode="auto">
          <a:xfrm>
            <a:off x="9149070" y="4675453"/>
            <a:ext cx="1373188" cy="83026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7"/>
          <p:cNvSpPr>
            <a:spLocks/>
          </p:cNvSpPr>
          <p:nvPr/>
        </p:nvSpPr>
        <p:spPr bwMode="auto">
          <a:xfrm>
            <a:off x="10238095" y="5916878"/>
            <a:ext cx="184150" cy="244475"/>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8"/>
          <p:cNvSpPr>
            <a:spLocks/>
          </p:cNvSpPr>
          <p:nvPr/>
        </p:nvSpPr>
        <p:spPr bwMode="auto">
          <a:xfrm>
            <a:off x="9666595" y="5850203"/>
            <a:ext cx="192088" cy="228600"/>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9"/>
          <p:cNvSpPr>
            <a:spLocks/>
          </p:cNvSpPr>
          <p:nvPr/>
        </p:nvSpPr>
        <p:spPr bwMode="auto">
          <a:xfrm>
            <a:off x="9010958" y="4759590"/>
            <a:ext cx="158750" cy="207963"/>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0"/>
          <p:cNvSpPr>
            <a:spLocks/>
          </p:cNvSpPr>
          <p:nvPr/>
        </p:nvSpPr>
        <p:spPr bwMode="auto">
          <a:xfrm>
            <a:off x="9047470" y="4799278"/>
            <a:ext cx="84138" cy="114300"/>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1"/>
          <p:cNvSpPr>
            <a:spLocks/>
          </p:cNvSpPr>
          <p:nvPr/>
        </p:nvSpPr>
        <p:spPr bwMode="auto">
          <a:xfrm>
            <a:off x="9936470" y="5583503"/>
            <a:ext cx="436563" cy="517525"/>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2"/>
          <p:cNvSpPr>
            <a:spLocks/>
          </p:cNvSpPr>
          <p:nvPr/>
        </p:nvSpPr>
        <p:spPr bwMode="auto">
          <a:xfrm>
            <a:off x="9487208" y="5491428"/>
            <a:ext cx="334963" cy="549275"/>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3"/>
          <p:cNvSpPr>
            <a:spLocks/>
          </p:cNvSpPr>
          <p:nvPr/>
        </p:nvSpPr>
        <p:spPr bwMode="auto">
          <a:xfrm>
            <a:off x="8987145" y="4845315"/>
            <a:ext cx="82550" cy="98425"/>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4"/>
          <p:cNvSpPr>
            <a:spLocks/>
          </p:cNvSpPr>
          <p:nvPr/>
        </p:nvSpPr>
        <p:spPr bwMode="auto">
          <a:xfrm>
            <a:off x="9310995" y="4634178"/>
            <a:ext cx="1217613" cy="1219200"/>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5"/>
          <p:cNvSpPr>
            <a:spLocks/>
          </p:cNvSpPr>
          <p:nvPr/>
        </p:nvSpPr>
        <p:spPr bwMode="auto">
          <a:xfrm>
            <a:off x="9133195" y="3453078"/>
            <a:ext cx="1844675" cy="1990725"/>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66"/>
          <p:cNvSpPr>
            <a:spLocks/>
          </p:cNvSpPr>
          <p:nvPr/>
        </p:nvSpPr>
        <p:spPr bwMode="auto">
          <a:xfrm>
            <a:off x="9750733" y="3514990"/>
            <a:ext cx="1169988" cy="1860550"/>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7"/>
          <p:cNvSpPr>
            <a:spLocks/>
          </p:cNvSpPr>
          <p:nvPr/>
        </p:nvSpPr>
        <p:spPr bwMode="auto">
          <a:xfrm>
            <a:off x="9961870" y="3594365"/>
            <a:ext cx="533400" cy="523875"/>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8"/>
          <p:cNvSpPr>
            <a:spLocks/>
          </p:cNvSpPr>
          <p:nvPr/>
        </p:nvSpPr>
        <p:spPr bwMode="auto">
          <a:xfrm>
            <a:off x="9169708" y="3491178"/>
            <a:ext cx="769938" cy="1250950"/>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69"/>
          <p:cNvSpPr>
            <a:spLocks/>
          </p:cNvSpPr>
          <p:nvPr/>
        </p:nvSpPr>
        <p:spPr bwMode="auto">
          <a:xfrm>
            <a:off x="10150783" y="4727840"/>
            <a:ext cx="519113" cy="498475"/>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0"/>
          <p:cNvSpPr>
            <a:spLocks/>
          </p:cNvSpPr>
          <p:nvPr/>
        </p:nvSpPr>
        <p:spPr bwMode="auto">
          <a:xfrm>
            <a:off x="9169708" y="3737240"/>
            <a:ext cx="207963" cy="482600"/>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1"/>
          <p:cNvSpPr>
            <a:spLocks/>
          </p:cNvSpPr>
          <p:nvPr/>
        </p:nvSpPr>
        <p:spPr bwMode="auto">
          <a:xfrm>
            <a:off x="9399895" y="4656403"/>
            <a:ext cx="1071563" cy="1154113"/>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2"/>
          <p:cNvSpPr>
            <a:spLocks/>
          </p:cNvSpPr>
          <p:nvPr/>
        </p:nvSpPr>
        <p:spPr bwMode="auto">
          <a:xfrm>
            <a:off x="9680883" y="5099315"/>
            <a:ext cx="101600" cy="70326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3"/>
          <p:cNvSpPr>
            <a:spLocks/>
          </p:cNvSpPr>
          <p:nvPr/>
        </p:nvSpPr>
        <p:spPr bwMode="auto">
          <a:xfrm>
            <a:off x="10014258" y="5062803"/>
            <a:ext cx="176213" cy="747713"/>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4"/>
          <p:cNvSpPr>
            <a:spLocks/>
          </p:cNvSpPr>
          <p:nvPr/>
        </p:nvSpPr>
        <p:spPr bwMode="auto">
          <a:xfrm>
            <a:off x="9393545" y="5192978"/>
            <a:ext cx="163513" cy="495300"/>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5"/>
          <p:cNvSpPr>
            <a:spLocks/>
          </p:cNvSpPr>
          <p:nvPr/>
        </p:nvSpPr>
        <p:spPr bwMode="auto">
          <a:xfrm>
            <a:off x="8501370" y="3878528"/>
            <a:ext cx="496888" cy="519113"/>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76"/>
          <p:cNvSpPr>
            <a:spLocks/>
          </p:cNvSpPr>
          <p:nvPr/>
        </p:nvSpPr>
        <p:spPr bwMode="auto">
          <a:xfrm>
            <a:off x="8590270" y="3965840"/>
            <a:ext cx="338138" cy="35401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7"/>
          <p:cNvSpPr>
            <a:spLocks/>
          </p:cNvSpPr>
          <p:nvPr/>
        </p:nvSpPr>
        <p:spPr bwMode="auto">
          <a:xfrm>
            <a:off x="11022320" y="4088078"/>
            <a:ext cx="182563" cy="277813"/>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8"/>
          <p:cNvSpPr>
            <a:spLocks/>
          </p:cNvSpPr>
          <p:nvPr/>
        </p:nvSpPr>
        <p:spPr bwMode="auto">
          <a:xfrm>
            <a:off x="10874683" y="4353190"/>
            <a:ext cx="168275" cy="149225"/>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ounded Rectangle 88">
            <a:hlinkClick r:id="" action="ppaction://hlinkshowjump?jump=nextslide"/>
          </p:cNvPr>
          <p:cNvSpPr/>
          <p:nvPr/>
        </p:nvSpPr>
        <p:spPr>
          <a:xfrm>
            <a:off x="4293704" y="5168347"/>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50387480"/>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62000"/>
          </a:xfrm>
        </p:spPr>
        <p:txBody>
          <a:bodyPr>
            <a:normAutofit/>
          </a:bodyPr>
          <a:lstStyle/>
          <a:p>
            <a:r>
              <a:rPr lang="en-US" sz="4400" dirty="0" smtClean="0"/>
              <a:t>Advanced – Grid</a:t>
            </a:r>
            <a:endParaRPr lang="en-US" sz="4400" dirty="0"/>
          </a:p>
        </p:txBody>
      </p:sp>
      <p:pic>
        <p:nvPicPr>
          <p:cNvPr id="4" name="Content Placeholder 3"/>
          <p:cNvPicPr>
            <a:picLocks noGrp="1" noChangeAspect="1"/>
          </p:cNvPicPr>
          <p:nvPr>
            <p:ph idx="1"/>
          </p:nvPr>
        </p:nvPicPr>
        <p:blipFill>
          <a:blip r:embed="rId3"/>
          <a:stretch>
            <a:fillRect/>
          </a:stretch>
        </p:blipFill>
        <p:spPr>
          <a:xfrm>
            <a:off x="5905907" y="1987837"/>
            <a:ext cx="6031793" cy="3419050"/>
          </a:xfrm>
          <a:prstGeom prst="rect">
            <a:avLst/>
          </a:prstGeom>
        </p:spPr>
      </p:pic>
      <p:sp>
        <p:nvSpPr>
          <p:cNvPr id="9" name="Rectangle 8"/>
          <p:cNvSpPr/>
          <p:nvPr/>
        </p:nvSpPr>
        <p:spPr>
          <a:xfrm>
            <a:off x="331305" y="1796462"/>
            <a:ext cx="5314122" cy="4832092"/>
          </a:xfrm>
          <a:prstGeom prst="rect">
            <a:avLst/>
          </a:prstGeom>
        </p:spPr>
        <p:txBody>
          <a:bodyPr wrap="square">
            <a:spAutoFit/>
          </a:bodyPr>
          <a:lstStyle/>
          <a:p>
            <a:r>
              <a:rPr lang="en-US" sz="2800" dirty="0" smtClean="0"/>
              <a:t>The next type of advanced questions is “GRID.” This type displays the answers in a grid format so that there are corresponding row labels and column labels that the survey taker can choose from. The “ADVANCED SETTINGS” section allows you to limit the type of responses you can get or to shuffle the rows that they survey takers see.</a:t>
            </a:r>
            <a:endParaRPr lang="en-US" sz="2800" dirty="0"/>
          </a:p>
        </p:txBody>
      </p:sp>
      <p:sp>
        <p:nvSpPr>
          <p:cNvPr id="15" name="Rounded Rectangle 14">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62947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62000"/>
          </a:xfrm>
        </p:spPr>
        <p:txBody>
          <a:bodyPr>
            <a:normAutofit/>
          </a:bodyPr>
          <a:lstStyle/>
          <a:p>
            <a:r>
              <a:rPr lang="en-US" sz="4400" dirty="0" smtClean="0"/>
              <a:t>Advanced – Date</a:t>
            </a:r>
            <a:endParaRPr lang="en-US" sz="4400" dirty="0"/>
          </a:p>
        </p:txBody>
      </p:sp>
      <p:pic>
        <p:nvPicPr>
          <p:cNvPr id="4" name="Content Placeholder 3"/>
          <p:cNvPicPr>
            <a:picLocks noGrp="1" noChangeAspect="1"/>
          </p:cNvPicPr>
          <p:nvPr>
            <p:ph idx="1"/>
          </p:nvPr>
        </p:nvPicPr>
        <p:blipFill>
          <a:blip r:embed="rId3"/>
          <a:stretch>
            <a:fillRect/>
          </a:stretch>
        </p:blipFill>
        <p:spPr>
          <a:xfrm>
            <a:off x="1657689" y="1555000"/>
            <a:ext cx="9056694" cy="2906078"/>
          </a:xfrm>
          <a:prstGeom prst="rect">
            <a:avLst/>
          </a:prstGeom>
        </p:spPr>
      </p:pic>
      <p:sp>
        <p:nvSpPr>
          <p:cNvPr id="9" name="Rectangle 8"/>
          <p:cNvSpPr/>
          <p:nvPr/>
        </p:nvSpPr>
        <p:spPr>
          <a:xfrm>
            <a:off x="940904" y="4627866"/>
            <a:ext cx="10469218" cy="954107"/>
          </a:xfrm>
          <a:prstGeom prst="rect">
            <a:avLst/>
          </a:prstGeom>
        </p:spPr>
        <p:txBody>
          <a:bodyPr wrap="square">
            <a:spAutoFit/>
          </a:bodyPr>
          <a:lstStyle/>
          <a:p>
            <a:r>
              <a:rPr lang="en-US" sz="2800" dirty="0" smtClean="0"/>
              <a:t>“DATE” allows a date as his/her answer. Use the checkboxes to toggle between year and time.</a:t>
            </a:r>
            <a:endParaRPr lang="en-US" sz="2800" dirty="0"/>
          </a:p>
        </p:txBody>
      </p:sp>
      <p:sp>
        <p:nvSpPr>
          <p:cNvPr id="15" name="Rounded Rectangle 14">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63589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01757"/>
          </a:xfrm>
        </p:spPr>
        <p:txBody>
          <a:bodyPr>
            <a:normAutofit/>
          </a:bodyPr>
          <a:lstStyle/>
          <a:p>
            <a:r>
              <a:rPr lang="en-US" sz="4400" dirty="0" smtClean="0"/>
              <a:t>Advanced – Time</a:t>
            </a:r>
            <a:endParaRPr lang="en-US" sz="4400" dirty="0"/>
          </a:p>
        </p:txBody>
      </p:sp>
      <p:pic>
        <p:nvPicPr>
          <p:cNvPr id="4" name="Content Placeholder 3"/>
          <p:cNvPicPr>
            <a:picLocks noGrp="1" noChangeAspect="1"/>
          </p:cNvPicPr>
          <p:nvPr>
            <p:ph idx="1"/>
          </p:nvPr>
        </p:nvPicPr>
        <p:blipFill>
          <a:blip r:embed="rId3"/>
          <a:stretch>
            <a:fillRect/>
          </a:stretch>
        </p:blipFill>
        <p:spPr>
          <a:xfrm>
            <a:off x="1694343" y="1495845"/>
            <a:ext cx="9576630" cy="2678001"/>
          </a:xfrm>
          <a:prstGeom prst="rect">
            <a:avLst/>
          </a:prstGeom>
        </p:spPr>
      </p:pic>
      <p:sp>
        <p:nvSpPr>
          <p:cNvPr id="9" name="Rectangle 8"/>
          <p:cNvSpPr/>
          <p:nvPr/>
        </p:nvSpPr>
        <p:spPr>
          <a:xfrm>
            <a:off x="523460" y="4240193"/>
            <a:ext cx="11403496" cy="1384995"/>
          </a:xfrm>
          <a:prstGeom prst="rect">
            <a:avLst/>
          </a:prstGeom>
        </p:spPr>
        <p:txBody>
          <a:bodyPr wrap="square">
            <a:spAutoFit/>
          </a:bodyPr>
          <a:lstStyle/>
          <a:p>
            <a:r>
              <a:rPr lang="en-US" sz="2800" dirty="0" smtClean="0"/>
              <a:t>“TIME” allows your survey taker to respond to your question with a time. If you check the “DURATION” box, the answer format changes to “HOURS/MINUTES/SECONDS” for a duration of time instead.</a:t>
            </a:r>
            <a:endParaRPr lang="en-US" sz="2800" dirty="0"/>
          </a:p>
        </p:txBody>
      </p:sp>
      <p:sp>
        <p:nvSpPr>
          <p:cNvPr id="16" name="Rounded Rectangle 15">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215516" y="2418305"/>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0" y="2233091"/>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73094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FLASH QUIZ</a:t>
            </a:r>
            <a:endParaRPr lang="en-US" sz="4400" dirty="0"/>
          </a:p>
        </p:txBody>
      </p:sp>
      <p:sp>
        <p:nvSpPr>
          <p:cNvPr id="3" name="Content Placeholder 2"/>
          <p:cNvSpPr>
            <a:spLocks noGrp="1"/>
          </p:cNvSpPr>
          <p:nvPr>
            <p:ph idx="1"/>
          </p:nvPr>
        </p:nvSpPr>
        <p:spPr/>
        <p:txBody>
          <a:bodyPr anchor="t">
            <a:normAutofit lnSpcReduction="10000"/>
          </a:bodyPr>
          <a:lstStyle/>
          <a:p>
            <a:pPr>
              <a:buNone/>
            </a:pPr>
            <a:r>
              <a:rPr lang="en-US" sz="2800" dirty="0" smtClean="0"/>
              <a:t>What is the correct type of question to use, if you want to ask someone’s birthday?</a:t>
            </a:r>
          </a:p>
          <a:p>
            <a:pPr>
              <a:buNone/>
            </a:pPr>
            <a:endParaRPr lang="en-US" sz="2800" dirty="0" smtClean="0"/>
          </a:p>
          <a:p>
            <a:pPr>
              <a:buFont typeface="Wingdings" pitchFamily="2" charset="2"/>
              <a:buChar char="q"/>
            </a:pPr>
            <a:r>
              <a:rPr lang="en-US" sz="2800" dirty="0" smtClean="0"/>
              <a:t>  </a:t>
            </a:r>
            <a:r>
              <a:rPr lang="en-US" sz="2800" dirty="0" smtClean="0">
                <a:hlinkClick r:id="rId3" action="ppaction://hlinksldjump"/>
              </a:rPr>
              <a:t>Scale</a:t>
            </a:r>
            <a:endParaRPr lang="en-US" sz="2800" dirty="0" smtClean="0"/>
          </a:p>
          <a:p>
            <a:pPr>
              <a:buFont typeface="Wingdings" pitchFamily="2" charset="2"/>
              <a:buChar char="q"/>
            </a:pPr>
            <a:r>
              <a:rPr lang="en-US" sz="2800" dirty="0" smtClean="0"/>
              <a:t>  </a:t>
            </a:r>
            <a:r>
              <a:rPr lang="en-US" sz="2800" dirty="0" smtClean="0">
                <a:hlinkClick r:id="rId3" action="ppaction://hlinksldjump"/>
              </a:rPr>
              <a:t>Checkboxes</a:t>
            </a:r>
            <a:endParaRPr lang="en-US" sz="2800" dirty="0" smtClean="0"/>
          </a:p>
          <a:p>
            <a:pPr>
              <a:buFont typeface="Wingdings" pitchFamily="2" charset="2"/>
              <a:buChar char="q"/>
            </a:pPr>
            <a:r>
              <a:rPr lang="en-US" sz="2800" dirty="0" smtClean="0"/>
              <a:t>  </a:t>
            </a:r>
            <a:r>
              <a:rPr lang="en-US" sz="2800" dirty="0" smtClean="0">
                <a:hlinkClick r:id="rId4" action="ppaction://hlinksldjump"/>
              </a:rPr>
              <a:t>Date</a:t>
            </a:r>
            <a:endParaRPr lang="en-US" sz="2800" dirty="0" smtClean="0"/>
          </a:p>
          <a:p>
            <a:pPr>
              <a:buFont typeface="Wingdings" pitchFamily="2" charset="2"/>
              <a:buChar char="q"/>
            </a:pPr>
            <a:r>
              <a:rPr lang="en-US" sz="2800" dirty="0" smtClean="0"/>
              <a:t>  </a:t>
            </a:r>
            <a:r>
              <a:rPr lang="en-US" sz="2800" dirty="0" smtClean="0">
                <a:hlinkClick r:id="rId3" action="ppaction://hlinksldjump"/>
              </a:rPr>
              <a:t>Paragraph Text</a:t>
            </a:r>
            <a:endParaRPr lang="en-US" sz="2800" dirty="0" smtClean="0"/>
          </a:p>
        </p:txBody>
      </p:sp>
    </p:spTree>
    <p:extLst>
      <p:ext uri="{BB962C8B-B14F-4D97-AF65-F5344CB8AC3E}">
        <p14:creationId xmlns:p14="http://schemas.microsoft.com/office/powerpoint/2010/main" val="7503874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Correct!</a:t>
            </a:r>
            <a:endParaRPr lang="en-US" sz="4400" dirty="0"/>
          </a:p>
        </p:txBody>
      </p:sp>
      <p:sp>
        <p:nvSpPr>
          <p:cNvPr id="3" name="Content Placeholder 2"/>
          <p:cNvSpPr>
            <a:spLocks noGrp="1"/>
          </p:cNvSpPr>
          <p:nvPr>
            <p:ph idx="1"/>
          </p:nvPr>
        </p:nvSpPr>
        <p:spPr/>
        <p:txBody>
          <a:bodyPr anchor="t">
            <a:normAutofit lnSpcReduction="10000"/>
          </a:bodyPr>
          <a:lstStyle/>
          <a:p>
            <a:pPr>
              <a:buNone/>
            </a:pPr>
            <a:r>
              <a:rPr lang="en-US" sz="2800" dirty="0" smtClean="0"/>
              <a:t>You would use DATE to ask for someone’s  birthday on Google Forms!</a:t>
            </a:r>
          </a:p>
          <a:p>
            <a:pPr>
              <a:buNone/>
            </a:pPr>
            <a:endParaRPr lang="en-US" sz="2800" dirty="0" smtClean="0"/>
          </a:p>
          <a:p>
            <a:pPr>
              <a:buFont typeface="Wingdings" pitchFamily="2" charset="2"/>
              <a:buChar char="q"/>
            </a:pPr>
            <a:r>
              <a:rPr lang="en-US" sz="2800" dirty="0" smtClean="0"/>
              <a:t>  Scale</a:t>
            </a:r>
          </a:p>
          <a:p>
            <a:pPr>
              <a:buFont typeface="Wingdings" pitchFamily="2" charset="2"/>
              <a:buChar char="q"/>
            </a:pPr>
            <a:r>
              <a:rPr lang="en-US" sz="2800" dirty="0" smtClean="0"/>
              <a:t>  Checkboxes</a:t>
            </a:r>
          </a:p>
          <a:p>
            <a:pPr>
              <a:buFont typeface="Wingdings" pitchFamily="2" charset="2"/>
              <a:buChar char="q"/>
            </a:pPr>
            <a:r>
              <a:rPr lang="en-US" sz="2800" dirty="0" smtClean="0"/>
              <a:t>  Date</a:t>
            </a:r>
          </a:p>
          <a:p>
            <a:pPr>
              <a:buFont typeface="Wingdings" pitchFamily="2" charset="2"/>
              <a:buChar char="q"/>
            </a:pPr>
            <a:r>
              <a:rPr lang="en-US" sz="2800" dirty="0" smtClean="0"/>
              <a:t>  Paragraph Text</a:t>
            </a:r>
          </a:p>
        </p:txBody>
      </p:sp>
      <p:sp>
        <p:nvSpPr>
          <p:cNvPr id="4" name="Oval 3"/>
          <p:cNvSpPr/>
          <p:nvPr/>
        </p:nvSpPr>
        <p:spPr>
          <a:xfrm>
            <a:off x="437322" y="4472609"/>
            <a:ext cx="1828800" cy="61622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hlinkClick r:id="rId3" action="ppaction://hlinksldjump"/>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Oval 79">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3874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Incorrect!</a:t>
            </a:r>
            <a:endParaRPr lang="en-US" sz="4400" dirty="0"/>
          </a:p>
        </p:txBody>
      </p:sp>
      <p:sp>
        <p:nvSpPr>
          <p:cNvPr id="3" name="Content Placeholder 2"/>
          <p:cNvSpPr>
            <a:spLocks noGrp="1"/>
          </p:cNvSpPr>
          <p:nvPr>
            <p:ph idx="1"/>
          </p:nvPr>
        </p:nvSpPr>
        <p:spPr>
          <a:noFill/>
          <a:ln>
            <a:noFill/>
          </a:ln>
        </p:spPr>
        <p:txBody>
          <a:bodyPr anchor="t">
            <a:normAutofit lnSpcReduction="10000"/>
          </a:bodyPr>
          <a:lstStyle/>
          <a:p>
            <a:pPr>
              <a:buNone/>
            </a:pPr>
            <a:r>
              <a:rPr lang="en-US" sz="2800" dirty="0" smtClean="0"/>
              <a:t>Sorry, you would use DATE to ask someone’s birthday on Google Forms.</a:t>
            </a:r>
          </a:p>
          <a:p>
            <a:pPr>
              <a:buNone/>
            </a:pPr>
            <a:endParaRPr lang="en-US" sz="2800" dirty="0" smtClean="0"/>
          </a:p>
          <a:p>
            <a:pPr>
              <a:buFont typeface="Wingdings" pitchFamily="2" charset="2"/>
              <a:buChar char="q"/>
            </a:pPr>
            <a:r>
              <a:rPr lang="en-US" sz="2800" dirty="0" smtClean="0"/>
              <a:t>  Scale</a:t>
            </a:r>
          </a:p>
          <a:p>
            <a:pPr>
              <a:buFont typeface="Wingdings" pitchFamily="2" charset="2"/>
              <a:buChar char="q"/>
            </a:pPr>
            <a:r>
              <a:rPr lang="en-US" sz="2800" dirty="0" smtClean="0"/>
              <a:t>  Checkboxes</a:t>
            </a:r>
          </a:p>
          <a:p>
            <a:pPr>
              <a:buFont typeface="Wingdings" pitchFamily="2" charset="2"/>
              <a:buChar char="q"/>
            </a:pPr>
            <a:r>
              <a:rPr lang="en-US" sz="2800" b="1" dirty="0" smtClean="0"/>
              <a:t>  </a:t>
            </a:r>
            <a:r>
              <a:rPr lang="en-US" sz="2800" dirty="0" smtClean="0"/>
              <a:t>Date</a:t>
            </a:r>
          </a:p>
          <a:p>
            <a:pPr>
              <a:buFont typeface="Wingdings" pitchFamily="2" charset="2"/>
              <a:buChar char="q"/>
            </a:pPr>
            <a:r>
              <a:rPr lang="en-US" sz="2800" dirty="0" smtClean="0"/>
              <a:t>  Paragraph Text</a:t>
            </a:r>
          </a:p>
        </p:txBody>
      </p:sp>
      <p:sp>
        <p:nvSpPr>
          <p:cNvPr id="5" name="Oval 4"/>
          <p:cNvSpPr/>
          <p:nvPr/>
        </p:nvSpPr>
        <p:spPr>
          <a:xfrm>
            <a:off x="437322" y="4472609"/>
            <a:ext cx="1828800" cy="61622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hlinkClick r:id="rId3" action="ppaction://hlinksldjump"/>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Oval 79">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3874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881270"/>
          </a:xfrm>
        </p:spPr>
        <p:txBody>
          <a:bodyPr>
            <a:normAutofit/>
          </a:bodyPr>
          <a:lstStyle/>
          <a:p>
            <a:r>
              <a:rPr lang="en-US" sz="4400" dirty="0" smtClean="0"/>
              <a:t>Creating a New Form</a:t>
            </a:r>
            <a:endParaRPr lang="en-US" sz="4400" dirty="0"/>
          </a:p>
        </p:txBody>
      </p:sp>
      <p:pic>
        <p:nvPicPr>
          <p:cNvPr id="4" name="Content Placeholder 3"/>
          <p:cNvPicPr>
            <a:picLocks noGrp="1" noChangeAspect="1"/>
          </p:cNvPicPr>
          <p:nvPr>
            <p:ph idx="1"/>
          </p:nvPr>
        </p:nvPicPr>
        <p:blipFill>
          <a:blip r:embed="rId3"/>
          <a:stretch>
            <a:fillRect/>
          </a:stretch>
        </p:blipFill>
        <p:spPr>
          <a:xfrm>
            <a:off x="2472526" y="1510551"/>
            <a:ext cx="7425604" cy="1832782"/>
          </a:xfrm>
          <a:prstGeom prst="rect">
            <a:avLst/>
          </a:prstGeom>
        </p:spPr>
      </p:pic>
      <p:sp>
        <p:nvSpPr>
          <p:cNvPr id="3" name="Rectangle 2"/>
          <p:cNvSpPr/>
          <p:nvPr/>
        </p:nvSpPr>
        <p:spPr>
          <a:xfrm>
            <a:off x="218984" y="3391384"/>
            <a:ext cx="11973016" cy="2246769"/>
          </a:xfrm>
          <a:prstGeom prst="rect">
            <a:avLst/>
          </a:prstGeom>
        </p:spPr>
        <p:txBody>
          <a:bodyPr wrap="square">
            <a:spAutoFit/>
          </a:bodyPr>
          <a:lstStyle/>
          <a:p>
            <a:r>
              <a:rPr lang="en-US" sz="2800" dirty="0" smtClean="0"/>
              <a:t>In “</a:t>
            </a:r>
            <a:r>
              <a:rPr lang="en-US" sz="2800" dirty="0"/>
              <a:t>CONFIRMATION PAGE,” </a:t>
            </a:r>
            <a:r>
              <a:rPr lang="en-US" sz="2800" dirty="0" smtClean="0"/>
              <a:t>you </a:t>
            </a:r>
            <a:r>
              <a:rPr lang="en-US" sz="2800" dirty="0"/>
              <a:t>can type in a custom completion message. The first </a:t>
            </a:r>
            <a:r>
              <a:rPr lang="en-US" sz="2800" dirty="0" smtClean="0"/>
              <a:t>checkbox is </a:t>
            </a:r>
            <a:r>
              <a:rPr lang="en-US" sz="2800" dirty="0"/>
              <a:t>checked by default and allows the survey taker to take the survey </a:t>
            </a:r>
            <a:r>
              <a:rPr lang="en-US" sz="2800" dirty="0" smtClean="0"/>
              <a:t>again</a:t>
            </a:r>
            <a:r>
              <a:rPr lang="en-US" sz="2800" dirty="0"/>
              <a:t>. The second </a:t>
            </a:r>
            <a:r>
              <a:rPr lang="en-US" sz="2800" dirty="0" smtClean="0"/>
              <a:t>shares </a:t>
            </a:r>
            <a:r>
              <a:rPr lang="en-US" sz="2800" dirty="0"/>
              <a:t>the results with those who </a:t>
            </a:r>
            <a:r>
              <a:rPr lang="en-US" sz="2800" dirty="0" smtClean="0"/>
              <a:t>have taken </a:t>
            </a:r>
            <a:r>
              <a:rPr lang="en-US" sz="2800" dirty="0"/>
              <a:t>your survey. Finally, the last option allows your survey taker to go back and change his/her answers, even after they have been submitted.</a:t>
            </a:r>
            <a:endParaRPr lang="en-US" sz="2800" i="1" dirty="0"/>
          </a:p>
        </p:txBody>
      </p:sp>
      <p:sp>
        <p:nvSpPr>
          <p:cNvPr id="5" name="Rounded Rectangle 4">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10420225" y="1630156"/>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Oval 78">
            <a:hlinkClick r:id="rId4" action="ppaction://hlinksldjump"/>
          </p:cNvPr>
          <p:cNvSpPr/>
          <p:nvPr/>
        </p:nvSpPr>
        <p:spPr>
          <a:xfrm>
            <a:off x="10204709" y="1444942"/>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16765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41513"/>
          </a:xfrm>
        </p:spPr>
        <p:txBody>
          <a:bodyPr>
            <a:normAutofit/>
          </a:bodyPr>
          <a:lstStyle/>
          <a:p>
            <a:r>
              <a:rPr lang="en-US" sz="4400" dirty="0" smtClean="0"/>
              <a:t>Distributing the Form</a:t>
            </a:r>
            <a:endParaRPr lang="en-US" sz="4400" dirty="0"/>
          </a:p>
        </p:txBody>
      </p:sp>
      <p:pic>
        <p:nvPicPr>
          <p:cNvPr id="4" name="Content Placeholder 3"/>
          <p:cNvPicPr>
            <a:picLocks noGrp="1" noChangeAspect="1"/>
          </p:cNvPicPr>
          <p:nvPr>
            <p:ph idx="1"/>
          </p:nvPr>
        </p:nvPicPr>
        <p:blipFill>
          <a:blip r:embed="rId3"/>
          <a:stretch>
            <a:fillRect/>
          </a:stretch>
        </p:blipFill>
        <p:spPr>
          <a:xfrm>
            <a:off x="6954345" y="1646497"/>
            <a:ext cx="4651870" cy="3761087"/>
          </a:xfrm>
          <a:prstGeom prst="rect">
            <a:avLst/>
          </a:prstGeom>
        </p:spPr>
      </p:pic>
      <p:sp>
        <p:nvSpPr>
          <p:cNvPr id="3" name="Rectangle 2"/>
          <p:cNvSpPr/>
          <p:nvPr/>
        </p:nvSpPr>
        <p:spPr>
          <a:xfrm>
            <a:off x="266889" y="1748271"/>
            <a:ext cx="6477855" cy="4832093"/>
          </a:xfrm>
          <a:prstGeom prst="rect">
            <a:avLst/>
          </a:prstGeom>
        </p:spPr>
        <p:txBody>
          <a:bodyPr wrap="square">
            <a:spAutoFit/>
          </a:bodyPr>
          <a:lstStyle/>
          <a:p>
            <a:r>
              <a:rPr lang="en-US" sz="2800" dirty="0"/>
              <a:t>You can share the survey link to whomever you want. Clicking the blue “SEND FORM” button at the top right of the page opens up this pop-up box where you can find the link to your survey. The “SHORT URL” option gives you a very short link that can be used for simpler sharing. You can also share the survey through popular social media like Google+, Facebook, and Twitter. You can also directly email the link by typing their emails in the box. </a:t>
            </a:r>
          </a:p>
        </p:txBody>
      </p:sp>
      <p:sp>
        <p:nvSpPr>
          <p:cNvPr id="5" name="Rounded Rectangle 4">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Oval 78">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45097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21635"/>
          </a:xfrm>
        </p:spPr>
        <p:txBody>
          <a:bodyPr>
            <a:normAutofit/>
          </a:bodyPr>
          <a:lstStyle/>
          <a:p>
            <a:r>
              <a:rPr lang="en-US" sz="4400" dirty="0" smtClean="0"/>
              <a:t>Checking the Responses</a:t>
            </a:r>
            <a:endParaRPr lang="en-US" sz="4400" dirty="0"/>
          </a:p>
        </p:txBody>
      </p:sp>
      <p:pic>
        <p:nvPicPr>
          <p:cNvPr id="4" name="Content Placeholder 3"/>
          <p:cNvPicPr>
            <a:picLocks noGrp="1" noChangeAspect="1"/>
          </p:cNvPicPr>
          <p:nvPr>
            <p:ph idx="1"/>
          </p:nvPr>
        </p:nvPicPr>
        <p:blipFill>
          <a:blip r:embed="rId3"/>
          <a:stretch>
            <a:fillRect/>
          </a:stretch>
        </p:blipFill>
        <p:spPr>
          <a:xfrm>
            <a:off x="6591454" y="2002840"/>
            <a:ext cx="5222612" cy="2842881"/>
          </a:xfrm>
          <a:prstGeom prst="rect">
            <a:avLst/>
          </a:prstGeom>
        </p:spPr>
      </p:pic>
      <p:sp>
        <p:nvSpPr>
          <p:cNvPr id="3" name="Rectangle 2"/>
          <p:cNvSpPr/>
          <p:nvPr/>
        </p:nvSpPr>
        <p:spPr>
          <a:xfrm>
            <a:off x="266888" y="1887905"/>
            <a:ext cx="6096000" cy="4401205"/>
          </a:xfrm>
          <a:prstGeom prst="rect">
            <a:avLst/>
          </a:prstGeom>
        </p:spPr>
        <p:txBody>
          <a:bodyPr>
            <a:spAutoFit/>
          </a:bodyPr>
          <a:lstStyle/>
          <a:p>
            <a:r>
              <a:rPr lang="en-US" sz="2800" dirty="0"/>
              <a:t>Clicking the “VIEW RESPONSES” at the top of the page will open up this pop-up. The responses you get through your surveys are automatically kept by Google, but you have to link a new spreadsheet to your survey. This box will name your linked spreadsheet and will be available to open from your main Google Drive page. Clicking “SAVE” will open your new spreadsheet.</a:t>
            </a:r>
            <a:endParaRPr lang="en-US" sz="2800" i="1" dirty="0"/>
          </a:p>
        </p:txBody>
      </p:sp>
      <p:sp>
        <p:nvSpPr>
          <p:cNvPr id="5" name="Rounded Rectangle 4">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Oval 78">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74562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FLASH QUIZ</a:t>
            </a:r>
            <a:endParaRPr lang="en-US" sz="4400" dirty="0"/>
          </a:p>
        </p:txBody>
      </p:sp>
      <p:sp>
        <p:nvSpPr>
          <p:cNvPr id="3" name="Content Placeholder 2"/>
          <p:cNvSpPr>
            <a:spLocks noGrp="1"/>
          </p:cNvSpPr>
          <p:nvPr>
            <p:ph idx="1"/>
          </p:nvPr>
        </p:nvSpPr>
        <p:spPr/>
        <p:txBody>
          <a:bodyPr anchor="t">
            <a:normAutofit/>
          </a:bodyPr>
          <a:lstStyle/>
          <a:p>
            <a:pPr>
              <a:buNone/>
            </a:pPr>
            <a:r>
              <a:rPr lang="en-US" sz="2800" dirty="0" smtClean="0"/>
              <a:t>Which button allows you to check your responses?</a:t>
            </a:r>
          </a:p>
          <a:p>
            <a:pPr>
              <a:buNone/>
            </a:pPr>
            <a:endParaRPr lang="en-US" sz="2800" dirty="0" smtClean="0"/>
          </a:p>
          <a:p>
            <a:pPr>
              <a:buFont typeface="Wingdings" pitchFamily="2" charset="2"/>
              <a:buChar char="q"/>
            </a:pPr>
            <a:r>
              <a:rPr lang="en-US" sz="2800" dirty="0" smtClean="0"/>
              <a:t>  </a:t>
            </a:r>
            <a:r>
              <a:rPr lang="en-US" sz="2800" dirty="0" smtClean="0">
                <a:hlinkClick r:id="rId3" action="ppaction://hlinksldjump"/>
              </a:rPr>
              <a:t>User Input</a:t>
            </a:r>
            <a:endParaRPr lang="en-US" sz="2800" dirty="0" smtClean="0"/>
          </a:p>
          <a:p>
            <a:pPr>
              <a:buFont typeface="Wingdings" pitchFamily="2" charset="2"/>
              <a:buChar char="q"/>
            </a:pPr>
            <a:r>
              <a:rPr lang="en-US" sz="2800" dirty="0" smtClean="0"/>
              <a:t>  </a:t>
            </a:r>
            <a:r>
              <a:rPr lang="en-US" sz="2800" dirty="0" smtClean="0">
                <a:hlinkClick r:id="rId4" action="ppaction://hlinksldjump"/>
              </a:rPr>
              <a:t>View Responses</a:t>
            </a:r>
            <a:endParaRPr lang="en-US" sz="2800" dirty="0" smtClean="0"/>
          </a:p>
          <a:p>
            <a:pPr>
              <a:buFont typeface="Wingdings" pitchFamily="2" charset="2"/>
              <a:buChar char="q"/>
            </a:pPr>
            <a:r>
              <a:rPr lang="en-US" sz="2800" dirty="0" smtClean="0"/>
              <a:t>  </a:t>
            </a:r>
            <a:r>
              <a:rPr lang="en-US" sz="2800" dirty="0" smtClean="0">
                <a:hlinkClick r:id="rId3" action="ppaction://hlinksldjump"/>
              </a:rPr>
              <a:t>Check Answers</a:t>
            </a:r>
            <a:endParaRPr lang="en-US" sz="2800" dirty="0" smtClean="0"/>
          </a:p>
          <a:p>
            <a:pPr>
              <a:buFont typeface="Wingdings" pitchFamily="2" charset="2"/>
              <a:buChar char="q"/>
            </a:pPr>
            <a:r>
              <a:rPr lang="en-US" sz="2800" dirty="0" smtClean="0"/>
              <a:t>  </a:t>
            </a:r>
            <a:r>
              <a:rPr lang="en-US" sz="2800" dirty="0" smtClean="0">
                <a:hlinkClick r:id="rId3" action="ppaction://hlinksldjump"/>
              </a:rPr>
              <a:t>Survey Results</a:t>
            </a:r>
            <a:endParaRPr lang="en-US" sz="2800" dirty="0" smtClean="0"/>
          </a:p>
        </p:txBody>
      </p:sp>
    </p:spTree>
    <p:extLst>
      <p:ext uri="{BB962C8B-B14F-4D97-AF65-F5344CB8AC3E}">
        <p14:creationId xmlns:p14="http://schemas.microsoft.com/office/powerpoint/2010/main" val="7503874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11426"/>
            <a:ext cx="10883347" cy="1456267"/>
          </a:xfrm>
        </p:spPr>
        <p:txBody>
          <a:bodyPr>
            <a:normAutofit/>
          </a:bodyPr>
          <a:lstStyle/>
          <a:p>
            <a:pPr algn="ctr"/>
            <a:r>
              <a:rPr lang="en-US" sz="7200" dirty="0" smtClean="0"/>
              <a:t>Home</a:t>
            </a:r>
            <a:endParaRPr lang="en-US" sz="7200" dirty="0"/>
          </a:p>
        </p:txBody>
      </p:sp>
      <p:sp>
        <p:nvSpPr>
          <p:cNvPr id="3" name="Content Placeholder 2"/>
          <p:cNvSpPr>
            <a:spLocks noGrp="1"/>
          </p:cNvSpPr>
          <p:nvPr>
            <p:ph idx="1"/>
          </p:nvPr>
        </p:nvSpPr>
        <p:spPr>
          <a:xfrm>
            <a:off x="685801" y="2057215"/>
            <a:ext cx="11506199" cy="4122937"/>
          </a:xfrm>
        </p:spPr>
        <p:txBody>
          <a:bodyPr numCol="2" anchor="t">
            <a:noAutofit/>
          </a:bodyPr>
          <a:lstStyle/>
          <a:p>
            <a:pPr>
              <a:buFont typeface="Wingdings" panose="05000000000000000000" pitchFamily="2" charset="2"/>
              <a:buChar char="q"/>
            </a:pPr>
            <a:r>
              <a:rPr lang="en-US" sz="3200" dirty="0" smtClean="0"/>
              <a:t>  1: </a:t>
            </a:r>
            <a:r>
              <a:rPr lang="en-US" sz="3200" dirty="0" smtClean="0">
                <a:hlinkClick r:id="rId5" action="ppaction://hlinksldjump"/>
              </a:rPr>
              <a:t>Why Use Forms?</a:t>
            </a:r>
            <a:endParaRPr lang="en-US" sz="3200" dirty="0" smtClean="0"/>
          </a:p>
          <a:p>
            <a:pPr>
              <a:buFont typeface="Wingdings" panose="05000000000000000000" pitchFamily="2" charset="2"/>
              <a:buChar char="q"/>
            </a:pPr>
            <a:r>
              <a:rPr lang="en-US" sz="3200" dirty="0" smtClean="0"/>
              <a:t>  2: </a:t>
            </a:r>
            <a:r>
              <a:rPr lang="en-US" sz="3200" dirty="0" smtClean="0">
                <a:hlinkClick r:id="rId6" action="ppaction://hlinksldjump"/>
              </a:rPr>
              <a:t>Starting a New Form</a:t>
            </a:r>
            <a:endParaRPr lang="en-US" sz="3200" dirty="0" smtClean="0"/>
          </a:p>
          <a:p>
            <a:pPr>
              <a:buFont typeface="Wingdings" panose="05000000000000000000" pitchFamily="2" charset="2"/>
              <a:buChar char="q"/>
            </a:pPr>
            <a:r>
              <a:rPr lang="en-US" sz="3200" dirty="0" smtClean="0"/>
              <a:t>  3: </a:t>
            </a:r>
            <a:r>
              <a:rPr lang="en-US" sz="3200" dirty="0" smtClean="0">
                <a:hlinkClick r:id="rId7" action="ppaction://hlinksldjump"/>
              </a:rPr>
              <a:t>Types of Questions</a:t>
            </a:r>
            <a:endParaRPr lang="en-US" sz="3200" dirty="0" smtClean="0"/>
          </a:p>
          <a:p>
            <a:pPr>
              <a:buFont typeface="Wingdings" panose="05000000000000000000" pitchFamily="2" charset="2"/>
              <a:buChar char="q"/>
            </a:pPr>
            <a:endParaRPr lang="en-US" sz="3200" dirty="0" smtClean="0"/>
          </a:p>
          <a:p>
            <a:pPr>
              <a:buFont typeface="Wingdings" panose="05000000000000000000" pitchFamily="2" charset="2"/>
              <a:buChar char="q"/>
            </a:pPr>
            <a:endParaRPr lang="en-US" sz="3200" dirty="0" smtClean="0"/>
          </a:p>
          <a:p>
            <a:pPr>
              <a:buFont typeface="Wingdings" panose="05000000000000000000" pitchFamily="2" charset="2"/>
              <a:buChar char="q"/>
            </a:pPr>
            <a:r>
              <a:rPr lang="en-US" sz="3200" dirty="0" smtClean="0"/>
              <a:t>  </a:t>
            </a:r>
            <a:r>
              <a:rPr lang="en-US" sz="3200" dirty="0" smtClean="0">
                <a:hlinkClick r:id="rId8" action="ppaction://hlinksldjump"/>
              </a:rPr>
              <a:t>References</a:t>
            </a:r>
            <a:endParaRPr lang="en-US" sz="3200" dirty="0" smtClean="0"/>
          </a:p>
          <a:p>
            <a:pPr>
              <a:buFont typeface="Wingdings" panose="05000000000000000000" pitchFamily="2" charset="2"/>
              <a:buChar char="q"/>
            </a:pPr>
            <a:r>
              <a:rPr lang="en-US" sz="3200" dirty="0" smtClean="0"/>
              <a:t>  4: </a:t>
            </a:r>
            <a:r>
              <a:rPr lang="en-US" sz="3200" dirty="0" smtClean="0">
                <a:hlinkClick r:id="rId9" action="ppaction://hlinksldjump"/>
              </a:rPr>
              <a:t>Distributing the Form</a:t>
            </a:r>
            <a:endParaRPr lang="en-US" sz="3200" dirty="0" smtClean="0"/>
          </a:p>
          <a:p>
            <a:pPr>
              <a:buFont typeface="Wingdings" panose="05000000000000000000" pitchFamily="2" charset="2"/>
              <a:buChar char="q"/>
            </a:pPr>
            <a:r>
              <a:rPr lang="en-US" sz="3200" dirty="0" smtClean="0"/>
              <a:t>  5: </a:t>
            </a:r>
            <a:r>
              <a:rPr lang="en-US" sz="3200" dirty="0" smtClean="0">
                <a:hlinkClick r:id="rId10" action="ppaction://hlinksldjump"/>
              </a:rPr>
              <a:t>Accessing the Data</a:t>
            </a:r>
            <a:endParaRPr lang="en-US" sz="3200" dirty="0" smtClean="0"/>
          </a:p>
          <a:p>
            <a:pPr>
              <a:buFont typeface="Wingdings" panose="05000000000000000000" pitchFamily="2" charset="2"/>
              <a:buChar char="q"/>
            </a:pPr>
            <a:r>
              <a:rPr lang="en-US" sz="3200" dirty="0" smtClean="0"/>
              <a:t>  6: </a:t>
            </a:r>
            <a:r>
              <a:rPr lang="en-US" sz="3200" dirty="0" smtClean="0">
                <a:hlinkClick r:id="rId11" action="ppaction://hlinksldjump"/>
              </a:rPr>
              <a:t>Downloading the Data</a:t>
            </a:r>
            <a:endParaRPr lang="en-US" sz="3200" dirty="0" smtClean="0"/>
          </a:p>
          <a:p>
            <a:pPr>
              <a:buFont typeface="Wingdings" panose="05000000000000000000" pitchFamily="2" charset="2"/>
              <a:buChar char="q"/>
            </a:pPr>
            <a:r>
              <a:rPr lang="en-US" sz="3200" dirty="0" smtClean="0"/>
              <a:t>  7: </a:t>
            </a:r>
            <a:r>
              <a:rPr lang="en-US" sz="3200" dirty="0" smtClean="0">
                <a:hlinkClick r:id="rId12" action="ppaction://hlinksldjump"/>
              </a:rPr>
              <a:t>Visualizing the Data</a:t>
            </a:r>
            <a:endParaRPr lang="en-US" sz="3200" dirty="0" smtClean="0"/>
          </a:p>
        </p:txBody>
      </p:sp>
      <p:grpSp>
        <p:nvGrpSpPr>
          <p:cNvPr id="23" name="Group 7"/>
          <p:cNvGrpSpPr>
            <a:grpSpLocks noChangeAspect="1"/>
          </p:cNvGrpSpPr>
          <p:nvPr/>
        </p:nvGrpSpPr>
        <p:grpSpPr bwMode="auto">
          <a:xfrm>
            <a:off x="9894262" y="4692445"/>
            <a:ext cx="2114858" cy="1968970"/>
            <a:chOff x="298" y="2114"/>
            <a:chExt cx="2073" cy="1930"/>
          </a:xfrm>
        </p:grpSpPr>
        <p:sp>
          <p:nvSpPr>
            <p:cNvPr id="24" name="AutoShape 6"/>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6" name="Rounded Rectangular Callout 95"/>
          <p:cNvSpPr/>
          <p:nvPr/>
        </p:nvSpPr>
        <p:spPr>
          <a:xfrm rot="16200000">
            <a:off x="8215017" y="4875391"/>
            <a:ext cx="1604042" cy="1434580"/>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7" name="TextBox 96"/>
          <p:cNvSpPr txBox="1"/>
          <p:nvPr/>
        </p:nvSpPr>
        <p:spPr>
          <a:xfrm>
            <a:off x="8468139" y="4850297"/>
            <a:ext cx="1152939" cy="1477328"/>
          </a:xfrm>
          <a:prstGeom prst="rect">
            <a:avLst/>
          </a:prstGeom>
          <a:noFill/>
          <a:ln>
            <a:solidFill>
              <a:schemeClr val="tx1"/>
            </a:solidFill>
          </a:ln>
        </p:spPr>
        <p:txBody>
          <a:bodyPr wrap="square" rtlCol="0">
            <a:spAutoFit/>
          </a:bodyPr>
          <a:lstStyle/>
          <a:p>
            <a:pPr algn="ctr"/>
            <a:r>
              <a:rPr lang="en-US" dirty="0" smtClean="0">
                <a:solidFill>
                  <a:schemeClr val="bg1"/>
                </a:solidFill>
              </a:rPr>
              <a:t>Click me to return to this menu at any time.</a:t>
            </a:r>
            <a:endParaRPr lang="en-US" dirty="0">
              <a:solidFill>
                <a:schemeClr val="bg1"/>
              </a:solidFill>
            </a:endParaRPr>
          </a:p>
        </p:txBody>
      </p:sp>
      <p:pic>
        <p:nvPicPr>
          <p:cNvPr id="5" name="menu.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379200" y="0"/>
            <a:ext cx="812800" cy="812800"/>
          </a:xfrm>
          <a:prstGeom prst="rect">
            <a:avLst/>
          </a:prstGeom>
        </p:spPr>
      </p:pic>
    </p:spTree>
    <p:extLst>
      <p:ext uri="{BB962C8B-B14F-4D97-AF65-F5344CB8AC3E}">
        <p14:creationId xmlns:p14="http://schemas.microsoft.com/office/powerpoint/2010/main" val="7503874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Correct!</a:t>
            </a:r>
            <a:endParaRPr lang="en-US" sz="4400" dirty="0"/>
          </a:p>
        </p:txBody>
      </p:sp>
      <p:sp>
        <p:nvSpPr>
          <p:cNvPr id="3" name="Content Placeholder 2"/>
          <p:cNvSpPr>
            <a:spLocks noGrp="1"/>
          </p:cNvSpPr>
          <p:nvPr>
            <p:ph idx="1"/>
          </p:nvPr>
        </p:nvSpPr>
        <p:spPr/>
        <p:txBody>
          <a:bodyPr anchor="t">
            <a:normAutofit lnSpcReduction="10000"/>
          </a:bodyPr>
          <a:lstStyle/>
          <a:p>
            <a:pPr>
              <a:buNone/>
            </a:pPr>
            <a:r>
              <a:rPr lang="en-US" sz="2800" dirty="0" smtClean="0"/>
              <a:t>You would click VIEW RESPONSES to check your survey results on Google Forms!</a:t>
            </a:r>
          </a:p>
          <a:p>
            <a:pPr>
              <a:buNone/>
            </a:pPr>
            <a:endParaRPr lang="en-US" sz="2800" dirty="0" smtClean="0"/>
          </a:p>
          <a:p>
            <a:pPr>
              <a:buFont typeface="Wingdings" pitchFamily="2" charset="2"/>
              <a:buChar char="q"/>
            </a:pPr>
            <a:r>
              <a:rPr lang="en-US" sz="2800" dirty="0" smtClean="0"/>
              <a:t>  User Input</a:t>
            </a:r>
          </a:p>
          <a:p>
            <a:pPr>
              <a:buFont typeface="Wingdings" pitchFamily="2" charset="2"/>
              <a:buChar char="q"/>
            </a:pPr>
            <a:r>
              <a:rPr lang="en-US" sz="2800" dirty="0" smtClean="0"/>
              <a:t>  View Responses</a:t>
            </a:r>
          </a:p>
          <a:p>
            <a:pPr>
              <a:buFont typeface="Wingdings" pitchFamily="2" charset="2"/>
              <a:buChar char="q"/>
            </a:pPr>
            <a:r>
              <a:rPr lang="en-US" sz="2800" dirty="0" smtClean="0"/>
              <a:t>  Check Answers</a:t>
            </a:r>
          </a:p>
          <a:p>
            <a:pPr>
              <a:buFont typeface="Wingdings" pitchFamily="2" charset="2"/>
              <a:buChar char="q"/>
            </a:pPr>
            <a:r>
              <a:rPr lang="en-US" sz="2800" dirty="0" smtClean="0"/>
              <a:t>  Survey Results</a:t>
            </a:r>
          </a:p>
        </p:txBody>
      </p:sp>
      <p:sp>
        <p:nvSpPr>
          <p:cNvPr id="4" name="Oval 3"/>
          <p:cNvSpPr/>
          <p:nvPr/>
        </p:nvSpPr>
        <p:spPr>
          <a:xfrm>
            <a:off x="437321" y="3955774"/>
            <a:ext cx="3478695" cy="61622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hlinkClick r:id="rId3" action="ppaction://hlinksldjump"/>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Oval 78">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3874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Incorrect!</a:t>
            </a:r>
            <a:endParaRPr lang="en-US" sz="4400" dirty="0"/>
          </a:p>
        </p:txBody>
      </p:sp>
      <p:sp>
        <p:nvSpPr>
          <p:cNvPr id="3" name="Content Placeholder 2"/>
          <p:cNvSpPr>
            <a:spLocks noGrp="1"/>
          </p:cNvSpPr>
          <p:nvPr>
            <p:ph idx="1"/>
          </p:nvPr>
        </p:nvSpPr>
        <p:spPr>
          <a:noFill/>
          <a:ln>
            <a:noFill/>
          </a:ln>
        </p:spPr>
        <p:txBody>
          <a:bodyPr anchor="t">
            <a:normAutofit lnSpcReduction="10000"/>
          </a:bodyPr>
          <a:lstStyle/>
          <a:p>
            <a:pPr>
              <a:buNone/>
            </a:pPr>
            <a:r>
              <a:rPr lang="en-US" sz="2800" dirty="0" smtClean="0"/>
              <a:t>Sorry, you click VIEW RESPONSES to check your responses on Google Forms.</a:t>
            </a:r>
          </a:p>
          <a:p>
            <a:pPr>
              <a:buNone/>
            </a:pPr>
            <a:endParaRPr lang="en-US" sz="2800" dirty="0" smtClean="0"/>
          </a:p>
          <a:p>
            <a:pPr>
              <a:buFont typeface="Wingdings" pitchFamily="2" charset="2"/>
              <a:buChar char="q"/>
            </a:pPr>
            <a:r>
              <a:rPr lang="en-US" sz="2800" dirty="0" smtClean="0"/>
              <a:t>  User Input</a:t>
            </a:r>
          </a:p>
          <a:p>
            <a:pPr>
              <a:buFont typeface="Wingdings" pitchFamily="2" charset="2"/>
              <a:buChar char="q"/>
            </a:pPr>
            <a:r>
              <a:rPr lang="en-US" sz="2800" dirty="0" smtClean="0"/>
              <a:t>  View Responses</a:t>
            </a:r>
          </a:p>
          <a:p>
            <a:pPr>
              <a:buFont typeface="Wingdings" pitchFamily="2" charset="2"/>
              <a:buChar char="q"/>
            </a:pPr>
            <a:r>
              <a:rPr lang="en-US" sz="2800" dirty="0" smtClean="0"/>
              <a:t>  Check Answers</a:t>
            </a:r>
          </a:p>
          <a:p>
            <a:pPr>
              <a:buFont typeface="Wingdings" pitchFamily="2" charset="2"/>
              <a:buChar char="q"/>
            </a:pPr>
            <a:r>
              <a:rPr lang="en-US" sz="2800" dirty="0" smtClean="0"/>
              <a:t>  Survey Results</a:t>
            </a:r>
          </a:p>
        </p:txBody>
      </p:sp>
      <p:sp>
        <p:nvSpPr>
          <p:cNvPr id="5" name="Oval 4"/>
          <p:cNvSpPr/>
          <p:nvPr/>
        </p:nvSpPr>
        <p:spPr>
          <a:xfrm>
            <a:off x="437322" y="3975652"/>
            <a:ext cx="3498574" cy="61622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hlinkClick r:id="rId3" action="ppaction://hlinksldjump"/>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7"/>
          <p:cNvGrpSpPr>
            <a:grpSpLocks noChangeAspect="1"/>
          </p:cNvGrpSpPr>
          <p:nvPr/>
        </p:nvGrpSpPr>
        <p:grpSpPr bwMode="auto">
          <a:xfrm>
            <a:off x="6741274" y="5395761"/>
            <a:ext cx="1217853" cy="1133843"/>
            <a:chOff x="298" y="2114"/>
            <a:chExt cx="2073" cy="1930"/>
          </a:xfrm>
        </p:grpSpPr>
        <p:sp>
          <p:nvSpPr>
            <p:cNvPr id="8"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Oval 79">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3874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01757"/>
          </a:xfrm>
        </p:spPr>
        <p:txBody>
          <a:bodyPr>
            <a:normAutofit/>
          </a:bodyPr>
          <a:lstStyle/>
          <a:p>
            <a:r>
              <a:rPr lang="en-US" sz="4400" dirty="0" smtClean="0"/>
              <a:t>Downloading the Responses</a:t>
            </a:r>
            <a:endParaRPr lang="en-US" sz="4400" dirty="0"/>
          </a:p>
        </p:txBody>
      </p:sp>
      <p:pic>
        <p:nvPicPr>
          <p:cNvPr id="4" name="Content Placeholder 3"/>
          <p:cNvPicPr>
            <a:picLocks noGrp="1" noChangeAspect="1"/>
          </p:cNvPicPr>
          <p:nvPr>
            <p:ph idx="1"/>
          </p:nvPr>
        </p:nvPicPr>
        <p:blipFill>
          <a:blip r:embed="rId3"/>
          <a:stretch>
            <a:fillRect/>
          </a:stretch>
        </p:blipFill>
        <p:spPr>
          <a:xfrm>
            <a:off x="361681" y="1689209"/>
            <a:ext cx="5824988" cy="4807981"/>
          </a:xfrm>
          <a:prstGeom prst="rect">
            <a:avLst/>
          </a:prstGeom>
        </p:spPr>
      </p:pic>
      <p:sp>
        <p:nvSpPr>
          <p:cNvPr id="5" name="Oval 4"/>
          <p:cNvSpPr/>
          <p:nvPr/>
        </p:nvSpPr>
        <p:spPr>
          <a:xfrm>
            <a:off x="3388341" y="5025362"/>
            <a:ext cx="1266825" cy="400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69556" y="1887435"/>
            <a:ext cx="5277544" cy="2677656"/>
          </a:xfrm>
          <a:prstGeom prst="rect">
            <a:avLst/>
          </a:prstGeom>
        </p:spPr>
        <p:txBody>
          <a:bodyPr wrap="square">
            <a:spAutoFit/>
          </a:bodyPr>
          <a:lstStyle/>
          <a:p>
            <a:r>
              <a:rPr lang="en-US" sz="2800" dirty="0"/>
              <a:t>Clicking “FILE” and going down to “DOWNLOAD AS” will allow you to save the responses as a single file. You can choose from multiple different types of files, the most common being Excel and PDF.</a:t>
            </a:r>
            <a:endParaRPr lang="en-US" sz="2800" i="1" dirty="0"/>
          </a:p>
        </p:txBody>
      </p:sp>
      <p:sp>
        <p:nvSpPr>
          <p:cNvPr id="6" name="Rounded Rectangle 5">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7"/>
          <p:cNvGrpSpPr>
            <a:grpSpLocks noChangeAspect="1"/>
          </p:cNvGrpSpPr>
          <p:nvPr/>
        </p:nvGrpSpPr>
        <p:grpSpPr bwMode="auto">
          <a:xfrm>
            <a:off x="6741274" y="5395761"/>
            <a:ext cx="1217853" cy="1133843"/>
            <a:chOff x="298" y="2114"/>
            <a:chExt cx="2073" cy="1930"/>
          </a:xfrm>
        </p:grpSpPr>
        <p:sp>
          <p:nvSpPr>
            <p:cNvPr id="8"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Oval 79">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01575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62000"/>
          </a:xfrm>
        </p:spPr>
        <p:txBody>
          <a:bodyPr>
            <a:normAutofit/>
          </a:bodyPr>
          <a:lstStyle/>
          <a:p>
            <a:r>
              <a:rPr lang="en-US" sz="4400" dirty="0" smtClean="0"/>
              <a:t>Visualizing the Responses</a:t>
            </a:r>
            <a:endParaRPr lang="en-US" sz="4400" dirty="0"/>
          </a:p>
        </p:txBody>
      </p:sp>
      <p:pic>
        <p:nvPicPr>
          <p:cNvPr id="4" name="Content Placeholder 3"/>
          <p:cNvPicPr>
            <a:picLocks noGrp="1" noChangeAspect="1"/>
          </p:cNvPicPr>
          <p:nvPr>
            <p:ph idx="1"/>
          </p:nvPr>
        </p:nvPicPr>
        <p:blipFill>
          <a:blip r:embed="rId3"/>
          <a:stretch>
            <a:fillRect/>
          </a:stretch>
        </p:blipFill>
        <p:spPr>
          <a:xfrm>
            <a:off x="475094" y="1812128"/>
            <a:ext cx="4629895" cy="4632175"/>
          </a:xfrm>
          <a:prstGeom prst="rect">
            <a:avLst/>
          </a:prstGeom>
        </p:spPr>
      </p:pic>
      <p:sp>
        <p:nvSpPr>
          <p:cNvPr id="5" name="Oval 4"/>
          <p:cNvSpPr/>
          <p:nvPr/>
        </p:nvSpPr>
        <p:spPr>
          <a:xfrm>
            <a:off x="1011918" y="4808561"/>
            <a:ext cx="3937147" cy="839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434937" y="2164903"/>
            <a:ext cx="6477855" cy="2677656"/>
          </a:xfrm>
          <a:prstGeom prst="rect">
            <a:avLst/>
          </a:prstGeom>
        </p:spPr>
        <p:txBody>
          <a:bodyPr wrap="square">
            <a:spAutoFit/>
          </a:bodyPr>
          <a:lstStyle/>
          <a:p>
            <a:r>
              <a:rPr lang="en-US" sz="2800" dirty="0"/>
              <a:t>If you want to see your responses in a visual way, a cool function that Google has is the “SHOW SUMMARY OF RESPONSES” function under the “FORM” tab. This will open up a new window with graphs and other ways to interpret the data.</a:t>
            </a:r>
            <a:endParaRPr lang="en-US" sz="2800" dirty="0"/>
          </a:p>
        </p:txBody>
      </p:sp>
      <p:sp>
        <p:nvSpPr>
          <p:cNvPr id="6" name="Rounded Rectangle 5">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7"/>
          <p:cNvGrpSpPr>
            <a:grpSpLocks noChangeAspect="1"/>
          </p:cNvGrpSpPr>
          <p:nvPr/>
        </p:nvGrpSpPr>
        <p:grpSpPr bwMode="auto">
          <a:xfrm>
            <a:off x="6741274" y="5395761"/>
            <a:ext cx="1217853" cy="1133843"/>
            <a:chOff x="298" y="2114"/>
            <a:chExt cx="2073" cy="1930"/>
          </a:xfrm>
        </p:grpSpPr>
        <p:sp>
          <p:nvSpPr>
            <p:cNvPr id="8"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Oval 79">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5004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Congratulations!</a:t>
            </a:r>
            <a:endParaRPr lang="en-US" sz="4400" dirty="0"/>
          </a:p>
        </p:txBody>
      </p:sp>
      <p:sp>
        <p:nvSpPr>
          <p:cNvPr id="3" name="Content Placeholder 2"/>
          <p:cNvSpPr>
            <a:spLocks noGrp="1"/>
          </p:cNvSpPr>
          <p:nvPr>
            <p:ph idx="1"/>
          </p:nvPr>
        </p:nvSpPr>
        <p:spPr/>
        <p:txBody>
          <a:bodyPr anchor="t">
            <a:normAutofit/>
          </a:bodyPr>
          <a:lstStyle/>
          <a:p>
            <a:pPr>
              <a:buNone/>
            </a:pPr>
            <a:endParaRPr lang="en-US" sz="2800" dirty="0" smtClean="0"/>
          </a:p>
          <a:p>
            <a:pPr>
              <a:buNone/>
            </a:pPr>
            <a:endParaRPr lang="en-US" sz="2800" dirty="0" smtClean="0"/>
          </a:p>
          <a:p>
            <a:pPr>
              <a:buNone/>
            </a:pPr>
            <a:r>
              <a:rPr lang="en-US" sz="2800" dirty="0" smtClean="0"/>
              <a:t>You’ve completed the course! Great job.</a:t>
            </a:r>
            <a:endParaRPr lang="en-US" sz="2800" dirty="0"/>
          </a:p>
        </p:txBody>
      </p:sp>
      <p:pic>
        <p:nvPicPr>
          <p:cNvPr id="4" name="end.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9200" y="0"/>
            <a:ext cx="812800" cy="812800"/>
          </a:xfrm>
          <a:prstGeom prst="rect">
            <a:avLst/>
          </a:prstGeom>
        </p:spPr>
      </p:pic>
      <p:grpSp>
        <p:nvGrpSpPr>
          <p:cNvPr id="87" name="Group 7"/>
          <p:cNvGrpSpPr>
            <a:grpSpLocks noChangeAspect="1"/>
          </p:cNvGrpSpPr>
          <p:nvPr/>
        </p:nvGrpSpPr>
        <p:grpSpPr bwMode="auto">
          <a:xfrm>
            <a:off x="8522380" y="3455660"/>
            <a:ext cx="3290888" cy="3063875"/>
            <a:chOff x="298" y="2114"/>
            <a:chExt cx="2073" cy="1930"/>
          </a:xfrm>
        </p:grpSpPr>
        <p:sp>
          <p:nvSpPr>
            <p:cNvPr id="88" name="AutoShape 6">
              <a:hlinkClick r:id="rId6"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8202712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References</a:t>
            </a:r>
            <a:endParaRPr lang="en-US" sz="4400" dirty="0"/>
          </a:p>
        </p:txBody>
      </p:sp>
      <p:sp>
        <p:nvSpPr>
          <p:cNvPr id="3" name="Content Placeholder 2"/>
          <p:cNvSpPr>
            <a:spLocks noGrp="1"/>
          </p:cNvSpPr>
          <p:nvPr>
            <p:ph idx="1"/>
          </p:nvPr>
        </p:nvSpPr>
        <p:spPr/>
        <p:txBody>
          <a:bodyPr anchor="t">
            <a:normAutofit/>
          </a:bodyPr>
          <a:lstStyle/>
          <a:p>
            <a:pPr>
              <a:buFont typeface="Wingdings" panose="05000000000000000000" pitchFamily="2" charset="2"/>
              <a:buChar char="q"/>
            </a:pPr>
            <a:r>
              <a:rPr lang="en-US" sz="2800" dirty="0" smtClean="0"/>
              <a:t>  All visuals used in this presentation are from ClipArt or original </a:t>
            </a:r>
          </a:p>
          <a:p>
            <a:pPr marL="0" indent="0">
              <a:buNone/>
            </a:pPr>
            <a:r>
              <a:rPr lang="en-US" sz="2800" dirty="0"/>
              <a:t> </a:t>
            </a:r>
            <a:r>
              <a:rPr lang="en-US" sz="2800" dirty="0" smtClean="0"/>
              <a:t>     screenshots.</a:t>
            </a:r>
            <a:endParaRPr lang="en-US" sz="2800" dirty="0"/>
          </a:p>
        </p:txBody>
      </p:sp>
      <p:grpSp>
        <p:nvGrpSpPr>
          <p:cNvPr id="4" name="Group 7"/>
          <p:cNvGrpSpPr>
            <a:grpSpLocks noChangeAspect="1"/>
          </p:cNvGrpSpPr>
          <p:nvPr/>
        </p:nvGrpSpPr>
        <p:grpSpPr bwMode="auto">
          <a:xfrm>
            <a:off x="8522380" y="3455660"/>
            <a:ext cx="3290888" cy="3063875"/>
            <a:chOff x="298" y="2114"/>
            <a:chExt cx="2073" cy="1930"/>
          </a:xfrm>
        </p:grpSpPr>
        <p:sp>
          <p:nvSpPr>
            <p:cNvPr id="15" name="AutoShape 6">
              <a:hlinkClick r:id="rId3"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Oval 4"/>
          <p:cNvSpPr/>
          <p:nvPr/>
        </p:nvSpPr>
        <p:spPr>
          <a:xfrm>
            <a:off x="8649915" y="3305852"/>
            <a:ext cx="3542085" cy="3327744"/>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hlinkClick r:id="rId3" action="ppaction://hlinksldjump"/>
          </p:cNvPr>
          <p:cNvSpPr/>
          <p:nvPr/>
        </p:nvSpPr>
        <p:spPr>
          <a:xfrm>
            <a:off x="8014858" y="3108814"/>
            <a:ext cx="4401602" cy="3749186"/>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02712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42122"/>
          </a:xfrm>
        </p:spPr>
        <p:txBody>
          <a:bodyPr>
            <a:normAutofit fontScale="90000"/>
          </a:bodyPr>
          <a:lstStyle/>
          <a:p>
            <a:r>
              <a:rPr lang="en-US" sz="4400" dirty="0" smtClean="0"/>
              <a:t>Why use Forms?</a:t>
            </a:r>
            <a:endParaRPr lang="en-US" sz="4400" dirty="0"/>
          </a:p>
        </p:txBody>
      </p:sp>
      <p:sp>
        <p:nvSpPr>
          <p:cNvPr id="5" name="Content Placeholder 4"/>
          <p:cNvSpPr>
            <a:spLocks noGrp="1"/>
          </p:cNvSpPr>
          <p:nvPr>
            <p:ph idx="1"/>
          </p:nvPr>
        </p:nvSpPr>
        <p:spPr>
          <a:xfrm>
            <a:off x="357324" y="1901244"/>
            <a:ext cx="6728790" cy="3649133"/>
          </a:xfrm>
        </p:spPr>
        <p:txBody>
          <a:bodyPr anchor="t">
            <a:normAutofit/>
          </a:bodyPr>
          <a:lstStyle/>
          <a:p>
            <a:pPr>
              <a:buNone/>
            </a:pPr>
            <a:r>
              <a:rPr lang="en-US" sz="2800" dirty="0" smtClean="0"/>
              <a:t>	We </a:t>
            </a:r>
            <a:r>
              <a:rPr lang="en-US" sz="2800" dirty="0" smtClean="0"/>
              <a:t>use Forms because online surveys are one of the quickest and cheapest ways to gather large amounts of data in a fast period. It is much easier to email out a survey to 20,000 people than to interview each of them individually. Google Forms is an easy way to create a survey that can be distributed to any number of people.</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125" y="570320"/>
            <a:ext cx="4404156" cy="4200926"/>
          </a:xfrm>
          <a:prstGeom prst="rect">
            <a:avLst/>
          </a:prstGeom>
        </p:spPr>
      </p:pic>
      <p:sp>
        <p:nvSpPr>
          <p:cNvPr id="11" name="Rounded Rectangle 10">
            <a:hlinkClick r:id="" action="ppaction://hlinkshowjump?jump=nextslide"/>
          </p:cNvPr>
          <p:cNvSpPr/>
          <p:nvPr/>
        </p:nvSpPr>
        <p:spPr>
          <a:xfrm>
            <a:off x="8309112" y="5625547"/>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7"/>
          <p:cNvGrpSpPr>
            <a:grpSpLocks noChangeAspect="1"/>
          </p:cNvGrpSpPr>
          <p:nvPr/>
        </p:nvGrpSpPr>
        <p:grpSpPr bwMode="auto">
          <a:xfrm>
            <a:off x="6741274" y="5395761"/>
            <a:ext cx="1217853" cy="1133843"/>
            <a:chOff x="298" y="2114"/>
            <a:chExt cx="2073" cy="1930"/>
          </a:xfrm>
        </p:grpSpPr>
        <p:sp>
          <p:nvSpPr>
            <p:cNvPr id="8"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Oval 2">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3731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722243"/>
          </a:xfrm>
        </p:spPr>
        <p:txBody>
          <a:bodyPr>
            <a:normAutofit fontScale="90000"/>
          </a:bodyPr>
          <a:lstStyle/>
          <a:p>
            <a:r>
              <a:rPr lang="en-US" sz="4400" dirty="0" smtClean="0"/>
              <a:t>Creating a new form</a:t>
            </a:r>
            <a:endParaRPr lang="en-US" sz="4400" dirty="0"/>
          </a:p>
        </p:txBody>
      </p:sp>
      <p:sp>
        <p:nvSpPr>
          <p:cNvPr id="3" name="Content Placeholder 2"/>
          <p:cNvSpPr>
            <a:spLocks noGrp="1"/>
          </p:cNvSpPr>
          <p:nvPr>
            <p:ph idx="1"/>
          </p:nvPr>
        </p:nvSpPr>
        <p:spPr>
          <a:xfrm>
            <a:off x="2951922" y="2142067"/>
            <a:ext cx="8875643" cy="4199098"/>
          </a:xfrm>
        </p:spPr>
        <p:txBody>
          <a:bodyPr anchor="t">
            <a:normAutofit/>
          </a:bodyPr>
          <a:lstStyle/>
          <a:p>
            <a:pPr>
              <a:buNone/>
            </a:pPr>
            <a:r>
              <a:rPr lang="en-US" sz="2800" dirty="0" smtClean="0"/>
              <a:t>	To </a:t>
            </a:r>
            <a:r>
              <a:rPr lang="en-US" sz="2800" dirty="0" smtClean="0"/>
              <a:t>start, log into Google Drive. When you are logged in</a:t>
            </a:r>
            <a:r>
              <a:rPr lang="en-US" sz="2800" dirty="0" smtClean="0"/>
              <a:t>, click </a:t>
            </a:r>
            <a:r>
              <a:rPr lang="en-US" sz="2800" dirty="0" smtClean="0"/>
              <a:t>the orange “CREATE” button on the top, left-hand corner. A drop down menu will open up, and you should click the green “FORM” option. If you already have a form created, it will be listed on the Drive page when you log in. If you click open the existing form, you will be able to edit it.</a:t>
            </a:r>
            <a:endParaRPr lang="en-US" sz="2800" dirty="0"/>
          </a:p>
        </p:txBody>
      </p:sp>
      <p:grpSp>
        <p:nvGrpSpPr>
          <p:cNvPr id="20" name="Group 19"/>
          <p:cNvGrpSpPr/>
          <p:nvPr/>
        </p:nvGrpSpPr>
        <p:grpSpPr>
          <a:xfrm>
            <a:off x="447260" y="1896181"/>
            <a:ext cx="2224088" cy="4648200"/>
            <a:chOff x="7345679" y="1905458"/>
            <a:chExt cx="2224088" cy="4648200"/>
          </a:xfrm>
        </p:grpSpPr>
        <p:pic>
          <p:nvPicPr>
            <p:cNvPr id="6" name="Picture 5"/>
            <p:cNvPicPr>
              <a:picLocks noChangeAspect="1"/>
            </p:cNvPicPr>
            <p:nvPr/>
          </p:nvPicPr>
          <p:blipFill>
            <a:blip r:embed="rId3"/>
            <a:stretch>
              <a:fillRect/>
            </a:stretch>
          </p:blipFill>
          <p:spPr>
            <a:xfrm>
              <a:off x="7487992" y="1905458"/>
              <a:ext cx="2081775" cy="4648200"/>
            </a:xfrm>
            <a:prstGeom prst="rect">
              <a:avLst/>
            </a:prstGeom>
          </p:spPr>
        </p:pic>
        <p:sp>
          <p:nvSpPr>
            <p:cNvPr id="10" name="Oval 9"/>
            <p:cNvSpPr/>
            <p:nvPr/>
          </p:nvSpPr>
          <p:spPr>
            <a:xfrm>
              <a:off x="7345679" y="2819399"/>
              <a:ext cx="1409285" cy="591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43800" y="5105400"/>
              <a:ext cx="1111747" cy="4956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a:hlinkClick r:id="" action="ppaction://hlinkshowjump?jump=nextslide"/>
          </p:cNvPr>
          <p:cNvSpPr/>
          <p:nvPr/>
        </p:nvSpPr>
        <p:spPr>
          <a:xfrm>
            <a:off x="8428383" y="5665303"/>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9" name="Group 7"/>
          <p:cNvGrpSpPr>
            <a:grpSpLocks noChangeAspect="1"/>
          </p:cNvGrpSpPr>
          <p:nvPr/>
        </p:nvGrpSpPr>
        <p:grpSpPr bwMode="auto">
          <a:xfrm>
            <a:off x="6741274" y="5395761"/>
            <a:ext cx="1217853" cy="1133843"/>
            <a:chOff x="298" y="2114"/>
            <a:chExt cx="2073" cy="1930"/>
          </a:xfrm>
        </p:grpSpPr>
        <p:sp>
          <p:nvSpPr>
            <p:cNvPr id="12"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6" name="Oval 85">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27847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42122"/>
          </a:xfrm>
        </p:spPr>
        <p:txBody>
          <a:bodyPr>
            <a:normAutofit fontScale="90000"/>
          </a:bodyPr>
          <a:lstStyle/>
          <a:p>
            <a:r>
              <a:rPr lang="en-US" sz="4400" dirty="0" smtClean="0"/>
              <a:t>Creating a New Form</a:t>
            </a:r>
            <a:endParaRPr lang="en-US" sz="4400" dirty="0"/>
          </a:p>
        </p:txBody>
      </p:sp>
      <p:pic>
        <p:nvPicPr>
          <p:cNvPr id="5" name="Content Placeholder 4"/>
          <p:cNvPicPr>
            <a:picLocks noGrp="1" noChangeAspect="1"/>
          </p:cNvPicPr>
          <p:nvPr>
            <p:ph idx="1"/>
          </p:nvPr>
        </p:nvPicPr>
        <p:blipFill>
          <a:blip r:embed="rId3"/>
          <a:stretch>
            <a:fillRect/>
          </a:stretch>
        </p:blipFill>
        <p:spPr>
          <a:xfrm>
            <a:off x="765313" y="1901417"/>
            <a:ext cx="10717084" cy="1397769"/>
          </a:xfrm>
          <a:prstGeom prst="rect">
            <a:avLst/>
          </a:prstGeom>
        </p:spPr>
      </p:pic>
      <p:sp>
        <p:nvSpPr>
          <p:cNvPr id="9" name="Rounded Rectangle 8">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735495" y="3438940"/>
            <a:ext cx="10893288" cy="2677656"/>
          </a:xfrm>
          <a:prstGeom prst="rect">
            <a:avLst/>
          </a:prstGeom>
          <a:noFill/>
        </p:spPr>
        <p:txBody>
          <a:bodyPr wrap="square" rtlCol="0">
            <a:spAutoFit/>
          </a:bodyPr>
          <a:lstStyle/>
          <a:p>
            <a:r>
              <a:rPr lang="en-US" sz="2800" dirty="0" smtClean="0"/>
              <a:t>This is what the top of a new survey looks like. “Untitled form” is the default name of the survey, that is only visible to you. Consider naming this portion something that will help you remember what it is. The “VIEW LIVE FORM” button allows you to see the form as others would when they open up the link to it.</a:t>
            </a:r>
          </a:p>
          <a:p>
            <a:endParaRPr lang="en-US" sz="2800" dirty="0"/>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01472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42122"/>
          </a:xfrm>
        </p:spPr>
        <p:txBody>
          <a:bodyPr>
            <a:normAutofit fontScale="90000"/>
          </a:bodyPr>
          <a:lstStyle/>
          <a:p>
            <a:r>
              <a:rPr lang="en-US" sz="4400" dirty="0" smtClean="0"/>
              <a:t>Creating a New Form</a:t>
            </a:r>
            <a:endParaRPr lang="en-US" sz="4400" dirty="0"/>
          </a:p>
        </p:txBody>
      </p:sp>
      <p:pic>
        <p:nvPicPr>
          <p:cNvPr id="5" name="Content Placeholder 4"/>
          <p:cNvPicPr>
            <a:picLocks noGrp="1" noChangeAspect="1"/>
          </p:cNvPicPr>
          <p:nvPr>
            <p:ph idx="1"/>
          </p:nvPr>
        </p:nvPicPr>
        <p:blipFill>
          <a:blip r:embed="rId3"/>
          <a:stretch>
            <a:fillRect/>
          </a:stretch>
        </p:blipFill>
        <p:spPr>
          <a:xfrm>
            <a:off x="725558" y="1921296"/>
            <a:ext cx="10717084" cy="1397769"/>
          </a:xfrm>
          <a:prstGeom prst="rect">
            <a:avLst/>
          </a:prstGeom>
        </p:spPr>
      </p:pic>
      <p:sp>
        <p:nvSpPr>
          <p:cNvPr id="9" name="Rounded Rectangle 8">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695738" y="3458818"/>
            <a:ext cx="10893288" cy="2246769"/>
          </a:xfrm>
          <a:prstGeom prst="rect">
            <a:avLst/>
          </a:prstGeom>
          <a:noFill/>
        </p:spPr>
        <p:txBody>
          <a:bodyPr wrap="square" rtlCol="0">
            <a:spAutoFit/>
          </a:bodyPr>
          <a:lstStyle/>
          <a:p>
            <a:r>
              <a:rPr lang="en-US" sz="2800" dirty="0" smtClean="0"/>
              <a:t>The two arrows are “UNDO” and “REDO,” respectively, and they undo or redo the last change you made to the document. The survey should be in “EDIT QUESTIONS” mode by default, but clicking the “CHANGE THEME” button allows you to change the visual theme of the survey, or create your own. </a:t>
            </a:r>
            <a:endParaRPr lang="en-US" sz="2800" dirty="0"/>
          </a:p>
        </p:txBody>
      </p:sp>
      <p:grpSp>
        <p:nvGrpSpPr>
          <p:cNvPr id="6" name="Group 7"/>
          <p:cNvGrpSpPr>
            <a:grpSpLocks noChangeAspect="1"/>
          </p:cNvGrpSpPr>
          <p:nvPr/>
        </p:nvGrpSpPr>
        <p:grpSpPr bwMode="auto">
          <a:xfrm>
            <a:off x="6741274" y="5395761"/>
            <a:ext cx="1217853" cy="1133843"/>
            <a:chOff x="298" y="2114"/>
            <a:chExt cx="2073" cy="1930"/>
          </a:xfrm>
        </p:grpSpPr>
        <p:sp>
          <p:nvSpPr>
            <p:cNvPr id="7"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01472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42122"/>
          </a:xfrm>
        </p:spPr>
        <p:txBody>
          <a:bodyPr>
            <a:normAutofit fontScale="90000"/>
          </a:bodyPr>
          <a:lstStyle/>
          <a:p>
            <a:r>
              <a:rPr lang="en-US" sz="4400" dirty="0" smtClean="0"/>
              <a:t>Creating a New Form</a:t>
            </a:r>
            <a:endParaRPr lang="en-US" sz="4400" dirty="0"/>
          </a:p>
        </p:txBody>
      </p:sp>
      <p:pic>
        <p:nvPicPr>
          <p:cNvPr id="6" name="Content Placeholder 5"/>
          <p:cNvPicPr>
            <a:picLocks noGrp="1" noChangeAspect="1"/>
          </p:cNvPicPr>
          <p:nvPr>
            <p:ph idx="1"/>
          </p:nvPr>
        </p:nvPicPr>
        <p:blipFill>
          <a:blip r:embed="rId3"/>
          <a:stretch>
            <a:fillRect/>
          </a:stretch>
        </p:blipFill>
        <p:spPr>
          <a:xfrm>
            <a:off x="2580924" y="1671933"/>
            <a:ext cx="7965891" cy="2403111"/>
          </a:xfrm>
          <a:prstGeom prst="rect">
            <a:avLst/>
          </a:prstGeom>
        </p:spPr>
      </p:pic>
      <p:sp>
        <p:nvSpPr>
          <p:cNvPr id="9" name="TextBox 8"/>
          <p:cNvSpPr txBox="1"/>
          <p:nvPr/>
        </p:nvSpPr>
        <p:spPr>
          <a:xfrm>
            <a:off x="457198" y="4154558"/>
            <a:ext cx="11430001" cy="1384995"/>
          </a:xfrm>
          <a:prstGeom prst="rect">
            <a:avLst/>
          </a:prstGeom>
          <a:noFill/>
        </p:spPr>
        <p:txBody>
          <a:bodyPr wrap="square" rtlCol="0">
            <a:spAutoFit/>
          </a:bodyPr>
          <a:lstStyle/>
          <a:p>
            <a:r>
              <a:rPr lang="en-US" sz="2800" dirty="0" smtClean="0"/>
              <a:t>The first one allows the survey takers to see the progress bar as they take the survey. The second setting will only allow the survey takers to take the survey just one time. The last will shuffle the order of questions as they appear.</a:t>
            </a:r>
            <a:endParaRPr lang="en-US" sz="2800" dirty="0"/>
          </a:p>
        </p:txBody>
      </p:sp>
      <p:sp>
        <p:nvSpPr>
          <p:cNvPr id="15" name="Rounded Rectangle 14">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7"/>
          <p:cNvGrpSpPr>
            <a:grpSpLocks noChangeAspect="1"/>
          </p:cNvGrpSpPr>
          <p:nvPr/>
        </p:nvGrpSpPr>
        <p:grpSpPr bwMode="auto">
          <a:xfrm>
            <a:off x="6850766" y="5527120"/>
            <a:ext cx="1217853" cy="1133843"/>
            <a:chOff x="298" y="2114"/>
            <a:chExt cx="2073" cy="1930"/>
          </a:xfrm>
        </p:grpSpPr>
        <p:sp>
          <p:nvSpPr>
            <p:cNvPr id="8"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2" name="Oval 81">
            <a:hlinkClick r:id="rId4" action="ppaction://hlinksldjump"/>
          </p:cNvPr>
          <p:cNvSpPr/>
          <p:nvPr/>
        </p:nvSpPr>
        <p:spPr>
          <a:xfrm>
            <a:off x="6700947" y="5391165"/>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39875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42122"/>
          </a:xfrm>
        </p:spPr>
        <p:txBody>
          <a:bodyPr>
            <a:normAutofit fontScale="90000"/>
          </a:bodyPr>
          <a:lstStyle/>
          <a:p>
            <a:r>
              <a:rPr lang="en-US" sz="4400" dirty="0" smtClean="0"/>
              <a:t>Creating a New Form</a:t>
            </a:r>
            <a:endParaRPr lang="en-US" sz="4400" dirty="0"/>
          </a:p>
        </p:txBody>
      </p:sp>
      <p:pic>
        <p:nvPicPr>
          <p:cNvPr id="6" name="Content Placeholder 5"/>
          <p:cNvPicPr>
            <a:picLocks noGrp="1" noChangeAspect="1"/>
          </p:cNvPicPr>
          <p:nvPr>
            <p:ph idx="1"/>
          </p:nvPr>
        </p:nvPicPr>
        <p:blipFill>
          <a:blip r:embed="rId3"/>
          <a:stretch>
            <a:fillRect/>
          </a:stretch>
        </p:blipFill>
        <p:spPr>
          <a:xfrm>
            <a:off x="464739" y="1983149"/>
            <a:ext cx="5439105" cy="3168984"/>
          </a:xfrm>
          <a:prstGeom prst="rect">
            <a:avLst/>
          </a:prstGeom>
        </p:spPr>
      </p:pic>
      <p:sp>
        <p:nvSpPr>
          <p:cNvPr id="9" name="TextBox 8"/>
          <p:cNvSpPr txBox="1"/>
          <p:nvPr/>
        </p:nvSpPr>
        <p:spPr>
          <a:xfrm>
            <a:off x="6202017" y="1967948"/>
            <a:ext cx="5605670" cy="3108543"/>
          </a:xfrm>
          <a:prstGeom prst="rect">
            <a:avLst/>
          </a:prstGeom>
          <a:noFill/>
        </p:spPr>
        <p:txBody>
          <a:bodyPr wrap="square" rtlCol="0">
            <a:spAutoFit/>
          </a:bodyPr>
          <a:lstStyle/>
          <a:p>
            <a:r>
              <a:rPr lang="en-US" sz="2800" dirty="0" smtClean="0"/>
              <a:t>“UNTITLED FORM” is the default name of the survey that is visible to everyone. Under “FORM DESCRIPTION” you can add in instructions or other information about the survey that may be important. </a:t>
            </a:r>
          </a:p>
        </p:txBody>
      </p:sp>
      <p:sp>
        <p:nvSpPr>
          <p:cNvPr id="7" name="Rounded Rectangle 6">
            <a:hlinkClick r:id="" action="ppaction://hlinkshowjump?jump=nextslide"/>
          </p:cNvPr>
          <p:cNvSpPr/>
          <p:nvPr/>
        </p:nvSpPr>
        <p:spPr>
          <a:xfrm>
            <a:off x="8368747" y="5645425"/>
            <a:ext cx="3518452" cy="934278"/>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8" name="Group 7"/>
          <p:cNvGrpSpPr>
            <a:grpSpLocks noChangeAspect="1"/>
          </p:cNvGrpSpPr>
          <p:nvPr/>
        </p:nvGrpSpPr>
        <p:grpSpPr bwMode="auto">
          <a:xfrm>
            <a:off x="6741274" y="5395761"/>
            <a:ext cx="1217853" cy="1133843"/>
            <a:chOff x="298" y="2114"/>
            <a:chExt cx="2073" cy="1930"/>
          </a:xfrm>
        </p:grpSpPr>
        <p:sp>
          <p:nvSpPr>
            <p:cNvPr id="10" name="AutoShape 6">
              <a:hlinkClick r:id="rId4" action="ppaction://hlinksldjump"/>
            </p:cNvPr>
            <p:cNvSpPr>
              <a:spLocks noChangeAspect="1" noChangeArrowheads="1" noTextEdit="1"/>
            </p:cNvSpPr>
            <p:nvPr/>
          </p:nvSpPr>
          <p:spPr bwMode="auto">
            <a:xfrm>
              <a:off x="298" y="2114"/>
              <a:ext cx="2073" cy="19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1441" y="3119"/>
              <a:ext cx="676" cy="592"/>
            </a:xfrm>
            <a:custGeom>
              <a:avLst/>
              <a:gdLst/>
              <a:ahLst/>
              <a:cxnLst>
                <a:cxn ang="0">
                  <a:pos x="1" y="32"/>
                </a:cxn>
                <a:cxn ang="0">
                  <a:pos x="2" y="38"/>
                </a:cxn>
                <a:cxn ang="0">
                  <a:pos x="4" y="56"/>
                </a:cxn>
                <a:cxn ang="0">
                  <a:pos x="10" y="83"/>
                </a:cxn>
                <a:cxn ang="0">
                  <a:pos x="18" y="118"/>
                </a:cxn>
                <a:cxn ang="0">
                  <a:pos x="31" y="160"/>
                </a:cxn>
                <a:cxn ang="0">
                  <a:pos x="47" y="206"/>
                </a:cxn>
                <a:cxn ang="0">
                  <a:pos x="70" y="256"/>
                </a:cxn>
                <a:cxn ang="0">
                  <a:pos x="98" y="308"/>
                </a:cxn>
                <a:cxn ang="0">
                  <a:pos x="131" y="360"/>
                </a:cxn>
                <a:cxn ang="0">
                  <a:pos x="173" y="411"/>
                </a:cxn>
                <a:cxn ang="0">
                  <a:pos x="222" y="457"/>
                </a:cxn>
                <a:cxn ang="0">
                  <a:pos x="278" y="500"/>
                </a:cxn>
                <a:cxn ang="0">
                  <a:pos x="344" y="536"/>
                </a:cxn>
                <a:cxn ang="0">
                  <a:pos x="419" y="565"/>
                </a:cxn>
                <a:cxn ang="0">
                  <a:pos x="504" y="584"/>
                </a:cxn>
                <a:cxn ang="0">
                  <a:pos x="599" y="592"/>
                </a:cxn>
                <a:cxn ang="0">
                  <a:pos x="602" y="592"/>
                </a:cxn>
                <a:cxn ang="0">
                  <a:pos x="612" y="591"/>
                </a:cxn>
                <a:cxn ang="0">
                  <a:pos x="624" y="588"/>
                </a:cxn>
                <a:cxn ang="0">
                  <a:pos x="639" y="583"/>
                </a:cxn>
                <a:cxn ang="0">
                  <a:pos x="653" y="572"/>
                </a:cxn>
                <a:cxn ang="0">
                  <a:pos x="666" y="558"/>
                </a:cxn>
                <a:cxn ang="0">
                  <a:pos x="674" y="537"/>
                </a:cxn>
                <a:cxn ang="0">
                  <a:pos x="676" y="509"/>
                </a:cxn>
                <a:cxn ang="0">
                  <a:pos x="675" y="492"/>
                </a:cxn>
                <a:cxn ang="0">
                  <a:pos x="674" y="465"/>
                </a:cxn>
                <a:cxn ang="0">
                  <a:pos x="671" y="432"/>
                </a:cxn>
                <a:cxn ang="0">
                  <a:pos x="666" y="394"/>
                </a:cxn>
                <a:cxn ang="0">
                  <a:pos x="656" y="351"/>
                </a:cxn>
                <a:cxn ang="0">
                  <a:pos x="642" y="306"/>
                </a:cxn>
                <a:cxn ang="0">
                  <a:pos x="623" y="260"/>
                </a:cxn>
                <a:cxn ang="0">
                  <a:pos x="597" y="214"/>
                </a:cxn>
                <a:cxn ang="0">
                  <a:pos x="564" y="168"/>
                </a:cxn>
                <a:cxn ang="0">
                  <a:pos x="521" y="125"/>
                </a:cxn>
                <a:cxn ang="0">
                  <a:pos x="471" y="87"/>
                </a:cxn>
                <a:cxn ang="0">
                  <a:pos x="409" y="54"/>
                </a:cxn>
                <a:cxn ang="0">
                  <a:pos x="337" y="27"/>
                </a:cxn>
                <a:cxn ang="0">
                  <a:pos x="252" y="9"/>
                </a:cxn>
                <a:cxn ang="0">
                  <a:pos x="154" y="0"/>
                </a:cxn>
                <a:cxn ang="0">
                  <a:pos x="42" y="1"/>
                </a:cxn>
                <a:cxn ang="0">
                  <a:pos x="40" y="1"/>
                </a:cxn>
                <a:cxn ang="0">
                  <a:pos x="34" y="2"/>
                </a:cxn>
                <a:cxn ang="0">
                  <a:pos x="27" y="3"/>
                </a:cxn>
                <a:cxn ang="0">
                  <a:pos x="17" y="6"/>
                </a:cxn>
                <a:cxn ang="0">
                  <a:pos x="9" y="10"/>
                </a:cxn>
                <a:cxn ang="0">
                  <a:pos x="3" y="15"/>
                </a:cxn>
                <a:cxn ang="0">
                  <a:pos x="0" y="23"/>
                </a:cxn>
                <a:cxn ang="0">
                  <a:pos x="1" y="32"/>
                </a:cxn>
              </a:cxnLst>
              <a:rect l="0" t="0" r="r" b="b"/>
              <a:pathLst>
                <a:path w="676" h="592">
                  <a:moveTo>
                    <a:pt x="1" y="32"/>
                  </a:moveTo>
                  <a:lnTo>
                    <a:pt x="2" y="38"/>
                  </a:lnTo>
                  <a:lnTo>
                    <a:pt x="4" y="56"/>
                  </a:lnTo>
                  <a:lnTo>
                    <a:pt x="10" y="83"/>
                  </a:lnTo>
                  <a:lnTo>
                    <a:pt x="18" y="118"/>
                  </a:lnTo>
                  <a:lnTo>
                    <a:pt x="31" y="160"/>
                  </a:lnTo>
                  <a:lnTo>
                    <a:pt x="47" y="206"/>
                  </a:lnTo>
                  <a:lnTo>
                    <a:pt x="70" y="256"/>
                  </a:lnTo>
                  <a:lnTo>
                    <a:pt x="98" y="308"/>
                  </a:lnTo>
                  <a:lnTo>
                    <a:pt x="131" y="360"/>
                  </a:lnTo>
                  <a:lnTo>
                    <a:pt x="173" y="411"/>
                  </a:lnTo>
                  <a:lnTo>
                    <a:pt x="222" y="457"/>
                  </a:lnTo>
                  <a:lnTo>
                    <a:pt x="278" y="500"/>
                  </a:lnTo>
                  <a:lnTo>
                    <a:pt x="344" y="536"/>
                  </a:lnTo>
                  <a:lnTo>
                    <a:pt x="419" y="565"/>
                  </a:lnTo>
                  <a:lnTo>
                    <a:pt x="504" y="584"/>
                  </a:lnTo>
                  <a:lnTo>
                    <a:pt x="599" y="592"/>
                  </a:lnTo>
                  <a:lnTo>
                    <a:pt x="602" y="592"/>
                  </a:lnTo>
                  <a:lnTo>
                    <a:pt x="612" y="591"/>
                  </a:lnTo>
                  <a:lnTo>
                    <a:pt x="624" y="588"/>
                  </a:lnTo>
                  <a:lnTo>
                    <a:pt x="639" y="583"/>
                  </a:lnTo>
                  <a:lnTo>
                    <a:pt x="653" y="572"/>
                  </a:lnTo>
                  <a:lnTo>
                    <a:pt x="666" y="558"/>
                  </a:lnTo>
                  <a:lnTo>
                    <a:pt x="674" y="537"/>
                  </a:lnTo>
                  <a:lnTo>
                    <a:pt x="676" y="509"/>
                  </a:lnTo>
                  <a:lnTo>
                    <a:pt x="675" y="492"/>
                  </a:lnTo>
                  <a:lnTo>
                    <a:pt x="674" y="465"/>
                  </a:lnTo>
                  <a:lnTo>
                    <a:pt x="671" y="432"/>
                  </a:lnTo>
                  <a:lnTo>
                    <a:pt x="666" y="394"/>
                  </a:lnTo>
                  <a:lnTo>
                    <a:pt x="656" y="351"/>
                  </a:lnTo>
                  <a:lnTo>
                    <a:pt x="642" y="306"/>
                  </a:lnTo>
                  <a:lnTo>
                    <a:pt x="623" y="260"/>
                  </a:lnTo>
                  <a:lnTo>
                    <a:pt x="597" y="214"/>
                  </a:lnTo>
                  <a:lnTo>
                    <a:pt x="564" y="168"/>
                  </a:lnTo>
                  <a:lnTo>
                    <a:pt x="521" y="125"/>
                  </a:lnTo>
                  <a:lnTo>
                    <a:pt x="471" y="87"/>
                  </a:lnTo>
                  <a:lnTo>
                    <a:pt x="409" y="54"/>
                  </a:lnTo>
                  <a:lnTo>
                    <a:pt x="337" y="27"/>
                  </a:lnTo>
                  <a:lnTo>
                    <a:pt x="252" y="9"/>
                  </a:lnTo>
                  <a:lnTo>
                    <a:pt x="154" y="0"/>
                  </a:lnTo>
                  <a:lnTo>
                    <a:pt x="42" y="1"/>
                  </a:lnTo>
                  <a:lnTo>
                    <a:pt x="40" y="1"/>
                  </a:lnTo>
                  <a:lnTo>
                    <a:pt x="34" y="2"/>
                  </a:lnTo>
                  <a:lnTo>
                    <a:pt x="27" y="3"/>
                  </a:lnTo>
                  <a:lnTo>
                    <a:pt x="17" y="6"/>
                  </a:lnTo>
                  <a:lnTo>
                    <a:pt x="9" y="10"/>
                  </a:lnTo>
                  <a:lnTo>
                    <a:pt x="3" y="15"/>
                  </a:lnTo>
                  <a:lnTo>
                    <a:pt x="0" y="23"/>
                  </a:lnTo>
                  <a:lnTo>
                    <a:pt x="1"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468" y="3147"/>
              <a:ext cx="625" cy="537"/>
            </a:xfrm>
            <a:custGeom>
              <a:avLst/>
              <a:gdLst/>
              <a:ahLst/>
              <a:cxnLst>
                <a:cxn ang="0">
                  <a:pos x="2" y="29"/>
                </a:cxn>
                <a:cxn ang="0">
                  <a:pos x="3" y="34"/>
                </a:cxn>
                <a:cxn ang="0">
                  <a:pos x="5" y="51"/>
                </a:cxn>
                <a:cxn ang="0">
                  <a:pos x="10" y="75"/>
                </a:cxn>
                <a:cxn ang="0">
                  <a:pos x="18" y="107"/>
                </a:cxn>
                <a:cxn ang="0">
                  <a:pos x="30" y="145"/>
                </a:cxn>
                <a:cxn ang="0">
                  <a:pos x="45" y="187"/>
                </a:cxn>
                <a:cxn ang="0">
                  <a:pos x="65" y="232"/>
                </a:cxn>
                <a:cxn ang="0">
                  <a:pos x="91" y="279"/>
                </a:cxn>
                <a:cxn ang="0">
                  <a:pos x="122" y="326"/>
                </a:cxn>
                <a:cxn ang="0">
                  <a:pos x="159" y="371"/>
                </a:cxn>
                <a:cxn ang="0">
                  <a:pos x="204" y="415"/>
                </a:cxn>
                <a:cxn ang="0">
                  <a:pos x="257" y="453"/>
                </a:cxn>
                <a:cxn ang="0">
                  <a:pos x="317" y="486"/>
                </a:cxn>
                <a:cxn ang="0">
                  <a:pos x="386" y="511"/>
                </a:cxn>
                <a:cxn ang="0">
                  <a:pos x="463" y="529"/>
                </a:cxn>
                <a:cxn ang="0">
                  <a:pos x="551" y="536"/>
                </a:cxn>
                <a:cxn ang="0">
                  <a:pos x="555" y="536"/>
                </a:cxn>
                <a:cxn ang="0">
                  <a:pos x="564" y="537"/>
                </a:cxn>
                <a:cxn ang="0">
                  <a:pos x="576" y="536"/>
                </a:cxn>
                <a:cxn ang="0">
                  <a:pos x="591" y="533"/>
                </a:cxn>
                <a:cxn ang="0">
                  <a:pos x="604" y="526"/>
                </a:cxn>
                <a:cxn ang="0">
                  <a:pos x="616" y="514"/>
                </a:cxn>
                <a:cxn ang="0">
                  <a:pos x="624" y="498"/>
                </a:cxn>
                <a:cxn ang="0">
                  <a:pos x="625" y="474"/>
                </a:cxn>
                <a:cxn ang="0">
                  <a:pos x="624" y="457"/>
                </a:cxn>
                <a:cxn ang="0">
                  <a:pos x="622" y="433"/>
                </a:cxn>
                <a:cxn ang="0">
                  <a:pos x="619" y="402"/>
                </a:cxn>
                <a:cxn ang="0">
                  <a:pos x="614" y="367"/>
                </a:cxn>
                <a:cxn ang="0">
                  <a:pos x="604" y="328"/>
                </a:cxn>
                <a:cxn ang="0">
                  <a:pos x="592" y="286"/>
                </a:cxn>
                <a:cxn ang="0">
                  <a:pos x="573" y="243"/>
                </a:cxn>
                <a:cxn ang="0">
                  <a:pos x="549" y="199"/>
                </a:cxn>
                <a:cxn ang="0">
                  <a:pos x="519" y="158"/>
                </a:cxn>
                <a:cxn ang="0">
                  <a:pos x="480" y="117"/>
                </a:cxn>
                <a:cxn ang="0">
                  <a:pos x="433" y="82"/>
                </a:cxn>
                <a:cxn ang="0">
                  <a:pos x="377" y="51"/>
                </a:cxn>
                <a:cxn ang="0">
                  <a:pos x="310" y="26"/>
                </a:cxn>
                <a:cxn ang="0">
                  <a:pos x="232" y="8"/>
                </a:cxn>
                <a:cxn ang="0">
                  <a:pos x="142" y="0"/>
                </a:cxn>
                <a:cxn ang="0">
                  <a:pos x="39" y="1"/>
                </a:cxn>
                <a:cxn ang="0">
                  <a:pos x="37" y="1"/>
                </a:cxn>
                <a:cxn ang="0">
                  <a:pos x="32" y="1"/>
                </a:cxn>
                <a:cxn ang="0">
                  <a:pos x="25" y="2"/>
                </a:cxn>
                <a:cxn ang="0">
                  <a:pos x="16" y="4"/>
                </a:cxn>
                <a:cxn ang="0">
                  <a:pos x="9" y="7"/>
                </a:cxn>
                <a:cxn ang="0">
                  <a:pos x="3" y="12"/>
                </a:cxn>
                <a:cxn ang="0">
                  <a:pos x="0" y="20"/>
                </a:cxn>
                <a:cxn ang="0">
                  <a:pos x="2" y="29"/>
                </a:cxn>
              </a:cxnLst>
              <a:rect l="0" t="0" r="r" b="b"/>
              <a:pathLst>
                <a:path w="625" h="537">
                  <a:moveTo>
                    <a:pt x="2" y="29"/>
                  </a:moveTo>
                  <a:lnTo>
                    <a:pt x="3" y="34"/>
                  </a:lnTo>
                  <a:lnTo>
                    <a:pt x="5" y="51"/>
                  </a:lnTo>
                  <a:lnTo>
                    <a:pt x="10" y="75"/>
                  </a:lnTo>
                  <a:lnTo>
                    <a:pt x="18" y="107"/>
                  </a:lnTo>
                  <a:lnTo>
                    <a:pt x="30" y="145"/>
                  </a:lnTo>
                  <a:lnTo>
                    <a:pt x="45" y="187"/>
                  </a:lnTo>
                  <a:lnTo>
                    <a:pt x="65" y="232"/>
                  </a:lnTo>
                  <a:lnTo>
                    <a:pt x="91" y="279"/>
                  </a:lnTo>
                  <a:lnTo>
                    <a:pt x="122" y="326"/>
                  </a:lnTo>
                  <a:lnTo>
                    <a:pt x="159" y="371"/>
                  </a:lnTo>
                  <a:lnTo>
                    <a:pt x="204" y="415"/>
                  </a:lnTo>
                  <a:lnTo>
                    <a:pt x="257" y="453"/>
                  </a:lnTo>
                  <a:lnTo>
                    <a:pt x="317" y="486"/>
                  </a:lnTo>
                  <a:lnTo>
                    <a:pt x="386" y="511"/>
                  </a:lnTo>
                  <a:lnTo>
                    <a:pt x="463" y="529"/>
                  </a:lnTo>
                  <a:lnTo>
                    <a:pt x="551" y="536"/>
                  </a:lnTo>
                  <a:lnTo>
                    <a:pt x="555" y="536"/>
                  </a:lnTo>
                  <a:lnTo>
                    <a:pt x="564" y="537"/>
                  </a:lnTo>
                  <a:lnTo>
                    <a:pt x="576" y="536"/>
                  </a:lnTo>
                  <a:lnTo>
                    <a:pt x="591" y="533"/>
                  </a:lnTo>
                  <a:lnTo>
                    <a:pt x="604" y="526"/>
                  </a:lnTo>
                  <a:lnTo>
                    <a:pt x="616" y="514"/>
                  </a:lnTo>
                  <a:lnTo>
                    <a:pt x="624" y="498"/>
                  </a:lnTo>
                  <a:lnTo>
                    <a:pt x="625" y="474"/>
                  </a:lnTo>
                  <a:lnTo>
                    <a:pt x="624" y="457"/>
                  </a:lnTo>
                  <a:lnTo>
                    <a:pt x="622" y="433"/>
                  </a:lnTo>
                  <a:lnTo>
                    <a:pt x="619" y="402"/>
                  </a:lnTo>
                  <a:lnTo>
                    <a:pt x="614" y="367"/>
                  </a:lnTo>
                  <a:lnTo>
                    <a:pt x="604" y="328"/>
                  </a:lnTo>
                  <a:lnTo>
                    <a:pt x="592" y="286"/>
                  </a:lnTo>
                  <a:lnTo>
                    <a:pt x="573" y="243"/>
                  </a:lnTo>
                  <a:lnTo>
                    <a:pt x="549" y="199"/>
                  </a:lnTo>
                  <a:lnTo>
                    <a:pt x="519" y="158"/>
                  </a:lnTo>
                  <a:lnTo>
                    <a:pt x="480" y="117"/>
                  </a:lnTo>
                  <a:lnTo>
                    <a:pt x="433" y="82"/>
                  </a:lnTo>
                  <a:lnTo>
                    <a:pt x="377" y="51"/>
                  </a:lnTo>
                  <a:lnTo>
                    <a:pt x="310" y="26"/>
                  </a:lnTo>
                  <a:lnTo>
                    <a:pt x="232" y="8"/>
                  </a:lnTo>
                  <a:lnTo>
                    <a:pt x="142" y="0"/>
                  </a:lnTo>
                  <a:lnTo>
                    <a:pt x="39" y="1"/>
                  </a:lnTo>
                  <a:lnTo>
                    <a:pt x="37" y="1"/>
                  </a:lnTo>
                  <a:lnTo>
                    <a:pt x="32" y="1"/>
                  </a:lnTo>
                  <a:lnTo>
                    <a:pt x="25" y="2"/>
                  </a:lnTo>
                  <a:lnTo>
                    <a:pt x="16" y="4"/>
                  </a:lnTo>
                  <a:lnTo>
                    <a:pt x="9" y="7"/>
                  </a:lnTo>
                  <a:lnTo>
                    <a:pt x="3" y="12"/>
                  </a:lnTo>
                  <a:lnTo>
                    <a:pt x="0" y="20"/>
                  </a:lnTo>
                  <a:lnTo>
                    <a:pt x="2" y="29"/>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1473" y="3152"/>
              <a:ext cx="539" cy="445"/>
            </a:xfrm>
            <a:custGeom>
              <a:avLst/>
              <a:gdLst/>
              <a:ahLst/>
              <a:cxnLst>
                <a:cxn ang="0">
                  <a:pos x="0" y="2"/>
                </a:cxn>
                <a:cxn ang="0">
                  <a:pos x="5" y="1"/>
                </a:cxn>
                <a:cxn ang="0">
                  <a:pos x="21" y="0"/>
                </a:cxn>
                <a:cxn ang="0">
                  <a:pos x="45" y="0"/>
                </a:cxn>
                <a:cxn ang="0">
                  <a:pos x="76" y="1"/>
                </a:cxn>
                <a:cxn ang="0">
                  <a:pos x="113" y="3"/>
                </a:cxn>
                <a:cxn ang="0">
                  <a:pos x="155" y="9"/>
                </a:cxn>
                <a:cxn ang="0">
                  <a:pos x="200" y="20"/>
                </a:cxn>
                <a:cxn ang="0">
                  <a:pos x="248" y="34"/>
                </a:cxn>
                <a:cxn ang="0">
                  <a:pos x="295" y="55"/>
                </a:cxn>
                <a:cxn ang="0">
                  <a:pos x="343" y="82"/>
                </a:cxn>
                <a:cxn ang="0">
                  <a:pos x="389" y="117"/>
                </a:cxn>
                <a:cxn ang="0">
                  <a:pos x="430" y="161"/>
                </a:cxn>
                <a:cxn ang="0">
                  <a:pos x="468" y="214"/>
                </a:cxn>
                <a:cxn ang="0">
                  <a:pos x="500" y="277"/>
                </a:cxn>
                <a:cxn ang="0">
                  <a:pos x="524" y="352"/>
                </a:cxn>
                <a:cxn ang="0">
                  <a:pos x="539" y="438"/>
                </a:cxn>
                <a:cxn ang="0">
                  <a:pos x="535" y="439"/>
                </a:cxn>
                <a:cxn ang="0">
                  <a:pos x="525" y="441"/>
                </a:cxn>
                <a:cxn ang="0">
                  <a:pos x="507" y="443"/>
                </a:cxn>
                <a:cxn ang="0">
                  <a:pos x="484" y="445"/>
                </a:cxn>
                <a:cxn ang="0">
                  <a:pos x="455" y="444"/>
                </a:cxn>
                <a:cxn ang="0">
                  <a:pos x="423" y="441"/>
                </a:cxn>
                <a:cxn ang="0">
                  <a:pos x="387" y="434"/>
                </a:cxn>
                <a:cxn ang="0">
                  <a:pos x="347" y="420"/>
                </a:cxn>
                <a:cxn ang="0">
                  <a:pos x="305" y="401"/>
                </a:cxn>
                <a:cxn ang="0">
                  <a:pos x="261" y="374"/>
                </a:cxn>
                <a:cxn ang="0">
                  <a:pos x="217" y="340"/>
                </a:cxn>
                <a:cxn ang="0">
                  <a:pos x="171" y="296"/>
                </a:cxn>
                <a:cxn ang="0">
                  <a:pos x="126" y="241"/>
                </a:cxn>
                <a:cxn ang="0">
                  <a:pos x="82" y="174"/>
                </a:cxn>
                <a:cxn ang="0">
                  <a:pos x="40" y="96"/>
                </a:cxn>
                <a:cxn ang="0">
                  <a:pos x="0" y="2"/>
                </a:cxn>
              </a:cxnLst>
              <a:rect l="0" t="0" r="r" b="b"/>
              <a:pathLst>
                <a:path w="539" h="445">
                  <a:moveTo>
                    <a:pt x="0" y="2"/>
                  </a:moveTo>
                  <a:lnTo>
                    <a:pt x="5" y="1"/>
                  </a:lnTo>
                  <a:lnTo>
                    <a:pt x="21" y="0"/>
                  </a:lnTo>
                  <a:lnTo>
                    <a:pt x="45" y="0"/>
                  </a:lnTo>
                  <a:lnTo>
                    <a:pt x="76" y="1"/>
                  </a:lnTo>
                  <a:lnTo>
                    <a:pt x="113" y="3"/>
                  </a:lnTo>
                  <a:lnTo>
                    <a:pt x="155" y="9"/>
                  </a:lnTo>
                  <a:lnTo>
                    <a:pt x="200" y="20"/>
                  </a:lnTo>
                  <a:lnTo>
                    <a:pt x="248" y="34"/>
                  </a:lnTo>
                  <a:lnTo>
                    <a:pt x="295" y="55"/>
                  </a:lnTo>
                  <a:lnTo>
                    <a:pt x="343" y="82"/>
                  </a:lnTo>
                  <a:lnTo>
                    <a:pt x="389" y="117"/>
                  </a:lnTo>
                  <a:lnTo>
                    <a:pt x="430" y="161"/>
                  </a:lnTo>
                  <a:lnTo>
                    <a:pt x="468" y="214"/>
                  </a:lnTo>
                  <a:lnTo>
                    <a:pt x="500" y="277"/>
                  </a:lnTo>
                  <a:lnTo>
                    <a:pt x="524" y="352"/>
                  </a:lnTo>
                  <a:lnTo>
                    <a:pt x="539" y="438"/>
                  </a:lnTo>
                  <a:lnTo>
                    <a:pt x="535" y="439"/>
                  </a:lnTo>
                  <a:lnTo>
                    <a:pt x="525" y="441"/>
                  </a:lnTo>
                  <a:lnTo>
                    <a:pt x="507" y="443"/>
                  </a:lnTo>
                  <a:lnTo>
                    <a:pt x="484" y="445"/>
                  </a:lnTo>
                  <a:lnTo>
                    <a:pt x="455" y="444"/>
                  </a:lnTo>
                  <a:lnTo>
                    <a:pt x="423" y="441"/>
                  </a:lnTo>
                  <a:lnTo>
                    <a:pt x="387" y="434"/>
                  </a:lnTo>
                  <a:lnTo>
                    <a:pt x="347" y="420"/>
                  </a:lnTo>
                  <a:lnTo>
                    <a:pt x="305" y="401"/>
                  </a:lnTo>
                  <a:lnTo>
                    <a:pt x="261" y="374"/>
                  </a:lnTo>
                  <a:lnTo>
                    <a:pt x="217" y="340"/>
                  </a:lnTo>
                  <a:lnTo>
                    <a:pt x="171" y="296"/>
                  </a:lnTo>
                  <a:lnTo>
                    <a:pt x="126" y="241"/>
                  </a:lnTo>
                  <a:lnTo>
                    <a:pt x="82" y="174"/>
                  </a:lnTo>
                  <a:lnTo>
                    <a:pt x="40" y="96"/>
                  </a:lnTo>
                  <a:lnTo>
                    <a:pt x="0" y="2"/>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1473" y="3152"/>
              <a:ext cx="321" cy="240"/>
            </a:xfrm>
            <a:custGeom>
              <a:avLst/>
              <a:gdLst/>
              <a:ahLst/>
              <a:cxnLst>
                <a:cxn ang="0">
                  <a:pos x="321" y="233"/>
                </a:cxn>
                <a:cxn ang="0">
                  <a:pos x="321" y="230"/>
                </a:cxn>
                <a:cxn ang="0">
                  <a:pos x="320" y="222"/>
                </a:cxn>
                <a:cxn ang="0">
                  <a:pos x="319" y="210"/>
                </a:cxn>
                <a:cxn ang="0">
                  <a:pos x="316" y="193"/>
                </a:cxn>
                <a:cxn ang="0">
                  <a:pos x="311" y="173"/>
                </a:cxn>
                <a:cxn ang="0">
                  <a:pos x="304" y="153"/>
                </a:cxn>
                <a:cxn ang="0">
                  <a:pos x="293" y="130"/>
                </a:cxn>
                <a:cxn ang="0">
                  <a:pos x="280" y="106"/>
                </a:cxn>
                <a:cxn ang="0">
                  <a:pos x="262" y="83"/>
                </a:cxn>
                <a:cxn ang="0">
                  <a:pos x="242" y="61"/>
                </a:cxn>
                <a:cxn ang="0">
                  <a:pos x="215" y="42"/>
                </a:cxn>
                <a:cxn ang="0">
                  <a:pos x="185" y="25"/>
                </a:cxn>
                <a:cxn ang="0">
                  <a:pos x="147" y="12"/>
                </a:cxn>
                <a:cxn ang="0">
                  <a:pos x="105" y="3"/>
                </a:cxn>
                <a:cxn ang="0">
                  <a:pos x="56" y="0"/>
                </a:cxn>
                <a:cxn ang="0">
                  <a:pos x="0" y="2"/>
                </a:cxn>
                <a:cxn ang="0">
                  <a:pos x="1" y="5"/>
                </a:cxn>
                <a:cxn ang="0">
                  <a:pos x="3" y="15"/>
                </a:cxn>
                <a:cxn ang="0">
                  <a:pos x="7" y="28"/>
                </a:cxn>
                <a:cxn ang="0">
                  <a:pos x="13" y="46"/>
                </a:cxn>
                <a:cxn ang="0">
                  <a:pos x="22" y="66"/>
                </a:cxn>
                <a:cxn ang="0">
                  <a:pos x="32" y="89"/>
                </a:cxn>
                <a:cxn ang="0">
                  <a:pos x="46" y="113"/>
                </a:cxn>
                <a:cxn ang="0">
                  <a:pos x="62" y="138"/>
                </a:cxn>
                <a:cxn ang="0">
                  <a:pos x="81" y="162"/>
                </a:cxn>
                <a:cxn ang="0">
                  <a:pos x="104" y="184"/>
                </a:cxn>
                <a:cxn ang="0">
                  <a:pos x="131" y="203"/>
                </a:cxn>
                <a:cxn ang="0">
                  <a:pos x="160" y="220"/>
                </a:cxn>
                <a:cxn ang="0">
                  <a:pos x="194" y="232"/>
                </a:cxn>
                <a:cxn ang="0">
                  <a:pos x="232" y="239"/>
                </a:cxn>
                <a:cxn ang="0">
                  <a:pos x="275" y="240"/>
                </a:cxn>
                <a:cxn ang="0">
                  <a:pos x="321" y="233"/>
                </a:cxn>
              </a:cxnLst>
              <a:rect l="0" t="0" r="r" b="b"/>
              <a:pathLst>
                <a:path w="321" h="240">
                  <a:moveTo>
                    <a:pt x="321" y="233"/>
                  </a:moveTo>
                  <a:lnTo>
                    <a:pt x="321" y="230"/>
                  </a:lnTo>
                  <a:lnTo>
                    <a:pt x="320" y="222"/>
                  </a:lnTo>
                  <a:lnTo>
                    <a:pt x="319" y="210"/>
                  </a:lnTo>
                  <a:lnTo>
                    <a:pt x="316" y="193"/>
                  </a:lnTo>
                  <a:lnTo>
                    <a:pt x="311" y="173"/>
                  </a:lnTo>
                  <a:lnTo>
                    <a:pt x="304" y="153"/>
                  </a:lnTo>
                  <a:lnTo>
                    <a:pt x="293" y="130"/>
                  </a:lnTo>
                  <a:lnTo>
                    <a:pt x="280" y="106"/>
                  </a:lnTo>
                  <a:lnTo>
                    <a:pt x="262" y="83"/>
                  </a:lnTo>
                  <a:lnTo>
                    <a:pt x="242" y="61"/>
                  </a:lnTo>
                  <a:lnTo>
                    <a:pt x="215" y="42"/>
                  </a:lnTo>
                  <a:lnTo>
                    <a:pt x="185" y="25"/>
                  </a:lnTo>
                  <a:lnTo>
                    <a:pt x="147" y="12"/>
                  </a:lnTo>
                  <a:lnTo>
                    <a:pt x="105" y="3"/>
                  </a:lnTo>
                  <a:lnTo>
                    <a:pt x="56" y="0"/>
                  </a:lnTo>
                  <a:lnTo>
                    <a:pt x="0" y="2"/>
                  </a:lnTo>
                  <a:lnTo>
                    <a:pt x="1" y="5"/>
                  </a:lnTo>
                  <a:lnTo>
                    <a:pt x="3" y="15"/>
                  </a:lnTo>
                  <a:lnTo>
                    <a:pt x="7" y="28"/>
                  </a:lnTo>
                  <a:lnTo>
                    <a:pt x="13" y="46"/>
                  </a:lnTo>
                  <a:lnTo>
                    <a:pt x="22" y="66"/>
                  </a:lnTo>
                  <a:lnTo>
                    <a:pt x="32" y="89"/>
                  </a:lnTo>
                  <a:lnTo>
                    <a:pt x="46" y="113"/>
                  </a:lnTo>
                  <a:lnTo>
                    <a:pt x="62" y="138"/>
                  </a:lnTo>
                  <a:lnTo>
                    <a:pt x="81" y="162"/>
                  </a:lnTo>
                  <a:lnTo>
                    <a:pt x="104" y="184"/>
                  </a:lnTo>
                  <a:lnTo>
                    <a:pt x="131" y="203"/>
                  </a:lnTo>
                  <a:lnTo>
                    <a:pt x="160" y="220"/>
                  </a:lnTo>
                  <a:lnTo>
                    <a:pt x="194" y="232"/>
                  </a:lnTo>
                  <a:lnTo>
                    <a:pt x="232" y="239"/>
                  </a:lnTo>
                  <a:lnTo>
                    <a:pt x="275" y="240"/>
                  </a:lnTo>
                  <a:lnTo>
                    <a:pt x="321" y="23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1470" y="3149"/>
              <a:ext cx="295" cy="476"/>
            </a:xfrm>
            <a:custGeom>
              <a:avLst/>
              <a:gdLst/>
              <a:ahLst/>
              <a:cxnLst>
                <a:cxn ang="0">
                  <a:pos x="281" y="467"/>
                </a:cxn>
                <a:cxn ang="0">
                  <a:pos x="281" y="467"/>
                </a:cxn>
                <a:cxn ang="0">
                  <a:pos x="281" y="463"/>
                </a:cxn>
                <a:cxn ang="0">
                  <a:pos x="280" y="453"/>
                </a:cxn>
                <a:cxn ang="0">
                  <a:pos x="277" y="438"/>
                </a:cxn>
                <a:cxn ang="0">
                  <a:pos x="274" y="417"/>
                </a:cxn>
                <a:cxn ang="0">
                  <a:pos x="267" y="392"/>
                </a:cxn>
                <a:cxn ang="0">
                  <a:pos x="260" y="364"/>
                </a:cxn>
                <a:cxn ang="0">
                  <a:pos x="250" y="333"/>
                </a:cxn>
                <a:cxn ang="0">
                  <a:pos x="237" y="299"/>
                </a:cxn>
                <a:cxn ang="0">
                  <a:pos x="221" y="263"/>
                </a:cxn>
                <a:cxn ang="0">
                  <a:pos x="202" y="226"/>
                </a:cxn>
                <a:cxn ang="0">
                  <a:pos x="179" y="188"/>
                </a:cxn>
                <a:cxn ang="0">
                  <a:pos x="152" y="150"/>
                </a:cxn>
                <a:cxn ang="0">
                  <a:pos x="121" y="113"/>
                </a:cxn>
                <a:cxn ang="0">
                  <a:pos x="86" y="77"/>
                </a:cxn>
                <a:cxn ang="0">
                  <a:pos x="45" y="43"/>
                </a:cxn>
                <a:cxn ang="0">
                  <a:pos x="0" y="10"/>
                </a:cxn>
                <a:cxn ang="0">
                  <a:pos x="6" y="0"/>
                </a:cxn>
                <a:cxn ang="0">
                  <a:pos x="53" y="33"/>
                </a:cxn>
                <a:cxn ang="0">
                  <a:pos x="94" y="68"/>
                </a:cxn>
                <a:cxn ang="0">
                  <a:pos x="130" y="106"/>
                </a:cxn>
                <a:cxn ang="0">
                  <a:pos x="163" y="144"/>
                </a:cxn>
                <a:cxn ang="0">
                  <a:pos x="190" y="184"/>
                </a:cxn>
                <a:cxn ang="0">
                  <a:pos x="213" y="223"/>
                </a:cxn>
                <a:cxn ang="0">
                  <a:pos x="233" y="262"/>
                </a:cxn>
                <a:cxn ang="0">
                  <a:pos x="250" y="300"/>
                </a:cxn>
                <a:cxn ang="0">
                  <a:pos x="263" y="335"/>
                </a:cxn>
                <a:cxn ang="0">
                  <a:pos x="274" y="368"/>
                </a:cxn>
                <a:cxn ang="0">
                  <a:pos x="281" y="398"/>
                </a:cxn>
                <a:cxn ang="0">
                  <a:pos x="287" y="424"/>
                </a:cxn>
                <a:cxn ang="0">
                  <a:pos x="291" y="445"/>
                </a:cxn>
                <a:cxn ang="0">
                  <a:pos x="293" y="462"/>
                </a:cxn>
                <a:cxn ang="0">
                  <a:pos x="295" y="472"/>
                </a:cxn>
                <a:cxn ang="0">
                  <a:pos x="295" y="476"/>
                </a:cxn>
                <a:cxn ang="0">
                  <a:pos x="281" y="467"/>
                </a:cxn>
              </a:cxnLst>
              <a:rect l="0" t="0" r="r" b="b"/>
              <a:pathLst>
                <a:path w="295" h="476">
                  <a:moveTo>
                    <a:pt x="281" y="467"/>
                  </a:moveTo>
                  <a:lnTo>
                    <a:pt x="281" y="467"/>
                  </a:lnTo>
                  <a:lnTo>
                    <a:pt x="281" y="463"/>
                  </a:lnTo>
                  <a:lnTo>
                    <a:pt x="280" y="453"/>
                  </a:lnTo>
                  <a:lnTo>
                    <a:pt x="277" y="438"/>
                  </a:lnTo>
                  <a:lnTo>
                    <a:pt x="274" y="417"/>
                  </a:lnTo>
                  <a:lnTo>
                    <a:pt x="267" y="392"/>
                  </a:lnTo>
                  <a:lnTo>
                    <a:pt x="260" y="364"/>
                  </a:lnTo>
                  <a:lnTo>
                    <a:pt x="250" y="333"/>
                  </a:lnTo>
                  <a:lnTo>
                    <a:pt x="237" y="299"/>
                  </a:lnTo>
                  <a:lnTo>
                    <a:pt x="221" y="263"/>
                  </a:lnTo>
                  <a:lnTo>
                    <a:pt x="202" y="226"/>
                  </a:lnTo>
                  <a:lnTo>
                    <a:pt x="179" y="188"/>
                  </a:lnTo>
                  <a:lnTo>
                    <a:pt x="152" y="150"/>
                  </a:lnTo>
                  <a:lnTo>
                    <a:pt x="121" y="113"/>
                  </a:lnTo>
                  <a:lnTo>
                    <a:pt x="86" y="77"/>
                  </a:lnTo>
                  <a:lnTo>
                    <a:pt x="45" y="43"/>
                  </a:lnTo>
                  <a:lnTo>
                    <a:pt x="0" y="10"/>
                  </a:lnTo>
                  <a:lnTo>
                    <a:pt x="6" y="0"/>
                  </a:lnTo>
                  <a:lnTo>
                    <a:pt x="53" y="33"/>
                  </a:lnTo>
                  <a:lnTo>
                    <a:pt x="94" y="68"/>
                  </a:lnTo>
                  <a:lnTo>
                    <a:pt x="130" y="106"/>
                  </a:lnTo>
                  <a:lnTo>
                    <a:pt x="163" y="144"/>
                  </a:lnTo>
                  <a:lnTo>
                    <a:pt x="190" y="184"/>
                  </a:lnTo>
                  <a:lnTo>
                    <a:pt x="213" y="223"/>
                  </a:lnTo>
                  <a:lnTo>
                    <a:pt x="233" y="262"/>
                  </a:lnTo>
                  <a:lnTo>
                    <a:pt x="250" y="300"/>
                  </a:lnTo>
                  <a:lnTo>
                    <a:pt x="263" y="335"/>
                  </a:lnTo>
                  <a:lnTo>
                    <a:pt x="274" y="368"/>
                  </a:lnTo>
                  <a:lnTo>
                    <a:pt x="281" y="398"/>
                  </a:lnTo>
                  <a:lnTo>
                    <a:pt x="287" y="424"/>
                  </a:lnTo>
                  <a:lnTo>
                    <a:pt x="291" y="445"/>
                  </a:lnTo>
                  <a:lnTo>
                    <a:pt x="293" y="462"/>
                  </a:lnTo>
                  <a:lnTo>
                    <a:pt x="295" y="472"/>
                  </a:lnTo>
                  <a:lnTo>
                    <a:pt x="295" y="476"/>
                  </a:lnTo>
                  <a:lnTo>
                    <a:pt x="281" y="46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1726" y="3469"/>
              <a:ext cx="126" cy="189"/>
            </a:xfrm>
            <a:custGeom>
              <a:avLst/>
              <a:gdLst/>
              <a:ahLst/>
              <a:cxnLst>
                <a:cxn ang="0">
                  <a:pos x="111" y="185"/>
                </a:cxn>
                <a:cxn ang="0">
                  <a:pos x="109" y="185"/>
                </a:cxn>
                <a:cxn ang="0">
                  <a:pos x="105" y="179"/>
                </a:cxn>
                <a:cxn ang="0">
                  <a:pos x="96" y="162"/>
                </a:cxn>
                <a:cxn ang="0">
                  <a:pos x="83" y="138"/>
                </a:cxn>
                <a:cxn ang="0">
                  <a:pos x="66" y="109"/>
                </a:cxn>
                <a:cxn ang="0">
                  <a:pos x="49" y="80"/>
                </a:cxn>
                <a:cxn ang="0">
                  <a:pos x="30" y="53"/>
                </a:cxn>
                <a:cxn ang="0">
                  <a:pos x="13" y="31"/>
                </a:cxn>
                <a:cxn ang="0">
                  <a:pos x="0" y="16"/>
                </a:cxn>
                <a:cxn ang="0">
                  <a:pos x="1" y="0"/>
                </a:cxn>
                <a:cxn ang="0">
                  <a:pos x="17" y="16"/>
                </a:cxn>
                <a:cxn ang="0">
                  <a:pos x="34" y="41"/>
                </a:cxn>
                <a:cxn ang="0">
                  <a:pos x="55" y="71"/>
                </a:cxn>
                <a:cxn ang="0">
                  <a:pos x="76" y="103"/>
                </a:cxn>
                <a:cxn ang="0">
                  <a:pos x="94" y="134"/>
                </a:cxn>
                <a:cxn ang="0">
                  <a:pos x="110" y="161"/>
                </a:cxn>
                <a:cxn ang="0">
                  <a:pos x="121" y="181"/>
                </a:cxn>
                <a:cxn ang="0">
                  <a:pos x="126" y="189"/>
                </a:cxn>
                <a:cxn ang="0">
                  <a:pos x="111" y="185"/>
                </a:cxn>
              </a:cxnLst>
              <a:rect l="0" t="0" r="r" b="b"/>
              <a:pathLst>
                <a:path w="126" h="189">
                  <a:moveTo>
                    <a:pt x="111" y="185"/>
                  </a:moveTo>
                  <a:lnTo>
                    <a:pt x="109" y="185"/>
                  </a:lnTo>
                  <a:lnTo>
                    <a:pt x="105" y="179"/>
                  </a:lnTo>
                  <a:lnTo>
                    <a:pt x="96" y="162"/>
                  </a:lnTo>
                  <a:lnTo>
                    <a:pt x="83" y="138"/>
                  </a:lnTo>
                  <a:lnTo>
                    <a:pt x="66" y="109"/>
                  </a:lnTo>
                  <a:lnTo>
                    <a:pt x="49" y="80"/>
                  </a:lnTo>
                  <a:lnTo>
                    <a:pt x="30" y="53"/>
                  </a:lnTo>
                  <a:lnTo>
                    <a:pt x="13" y="31"/>
                  </a:lnTo>
                  <a:lnTo>
                    <a:pt x="0" y="16"/>
                  </a:lnTo>
                  <a:lnTo>
                    <a:pt x="1" y="0"/>
                  </a:lnTo>
                  <a:lnTo>
                    <a:pt x="17" y="16"/>
                  </a:lnTo>
                  <a:lnTo>
                    <a:pt x="34" y="41"/>
                  </a:lnTo>
                  <a:lnTo>
                    <a:pt x="55" y="71"/>
                  </a:lnTo>
                  <a:lnTo>
                    <a:pt x="76" y="103"/>
                  </a:lnTo>
                  <a:lnTo>
                    <a:pt x="94" y="134"/>
                  </a:lnTo>
                  <a:lnTo>
                    <a:pt x="110" y="161"/>
                  </a:lnTo>
                  <a:lnTo>
                    <a:pt x="121" y="181"/>
                  </a:lnTo>
                  <a:lnTo>
                    <a:pt x="126" y="189"/>
                  </a:lnTo>
                  <a:lnTo>
                    <a:pt x="111" y="18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1503" y="3143"/>
              <a:ext cx="554" cy="287"/>
            </a:xfrm>
            <a:custGeom>
              <a:avLst/>
              <a:gdLst/>
              <a:ahLst/>
              <a:cxnLst>
                <a:cxn ang="0">
                  <a:pos x="9" y="0"/>
                </a:cxn>
                <a:cxn ang="0">
                  <a:pos x="9" y="0"/>
                </a:cxn>
                <a:cxn ang="0">
                  <a:pos x="13" y="4"/>
                </a:cxn>
                <a:cxn ang="0">
                  <a:pos x="24" y="14"/>
                </a:cxn>
                <a:cxn ang="0">
                  <a:pos x="39" y="29"/>
                </a:cxn>
                <a:cxn ang="0">
                  <a:pos x="61" y="49"/>
                </a:cxn>
                <a:cxn ang="0">
                  <a:pos x="88" y="72"/>
                </a:cxn>
                <a:cxn ang="0">
                  <a:pos x="118" y="97"/>
                </a:cxn>
                <a:cxn ang="0">
                  <a:pos x="153" y="124"/>
                </a:cxn>
                <a:cxn ang="0">
                  <a:pos x="191" y="151"/>
                </a:cxn>
                <a:cxn ang="0">
                  <a:pos x="231" y="178"/>
                </a:cxn>
                <a:cxn ang="0">
                  <a:pos x="274" y="203"/>
                </a:cxn>
                <a:cxn ang="0">
                  <a:pos x="318" y="226"/>
                </a:cxn>
                <a:cxn ang="0">
                  <a:pos x="364" y="246"/>
                </a:cxn>
                <a:cxn ang="0">
                  <a:pos x="411" y="260"/>
                </a:cxn>
                <a:cxn ang="0">
                  <a:pos x="456" y="270"/>
                </a:cxn>
                <a:cxn ang="0">
                  <a:pos x="503" y="274"/>
                </a:cxn>
                <a:cxn ang="0">
                  <a:pos x="548" y="270"/>
                </a:cxn>
                <a:cxn ang="0">
                  <a:pos x="554" y="283"/>
                </a:cxn>
                <a:cxn ang="0">
                  <a:pos x="507" y="287"/>
                </a:cxn>
                <a:cxn ang="0">
                  <a:pos x="460" y="283"/>
                </a:cxn>
                <a:cxn ang="0">
                  <a:pos x="413" y="274"/>
                </a:cxn>
                <a:cxn ang="0">
                  <a:pos x="366" y="259"/>
                </a:cxn>
                <a:cxn ang="0">
                  <a:pos x="319" y="239"/>
                </a:cxn>
                <a:cxn ang="0">
                  <a:pos x="275" y="218"/>
                </a:cxn>
                <a:cxn ang="0">
                  <a:pos x="231" y="193"/>
                </a:cxn>
                <a:cxn ang="0">
                  <a:pos x="190" y="166"/>
                </a:cxn>
                <a:cxn ang="0">
                  <a:pos x="151" y="139"/>
                </a:cxn>
                <a:cxn ang="0">
                  <a:pos x="116" y="112"/>
                </a:cxn>
                <a:cxn ang="0">
                  <a:pos x="85" y="86"/>
                </a:cxn>
                <a:cxn ang="0">
                  <a:pos x="57" y="63"/>
                </a:cxn>
                <a:cxn ang="0">
                  <a:pos x="35" y="42"/>
                </a:cxn>
                <a:cxn ang="0">
                  <a:pos x="18" y="26"/>
                </a:cxn>
                <a:cxn ang="0">
                  <a:pos x="5" y="14"/>
                </a:cxn>
                <a:cxn ang="0">
                  <a:pos x="0" y="9"/>
                </a:cxn>
                <a:cxn ang="0">
                  <a:pos x="9" y="0"/>
                </a:cxn>
              </a:cxnLst>
              <a:rect l="0" t="0" r="r" b="b"/>
              <a:pathLst>
                <a:path w="554" h="287">
                  <a:moveTo>
                    <a:pt x="9" y="0"/>
                  </a:moveTo>
                  <a:lnTo>
                    <a:pt x="9" y="0"/>
                  </a:lnTo>
                  <a:lnTo>
                    <a:pt x="13" y="4"/>
                  </a:lnTo>
                  <a:lnTo>
                    <a:pt x="24" y="14"/>
                  </a:lnTo>
                  <a:lnTo>
                    <a:pt x="39" y="29"/>
                  </a:lnTo>
                  <a:lnTo>
                    <a:pt x="61" y="49"/>
                  </a:lnTo>
                  <a:lnTo>
                    <a:pt x="88" y="72"/>
                  </a:lnTo>
                  <a:lnTo>
                    <a:pt x="118" y="97"/>
                  </a:lnTo>
                  <a:lnTo>
                    <a:pt x="153" y="124"/>
                  </a:lnTo>
                  <a:lnTo>
                    <a:pt x="191" y="151"/>
                  </a:lnTo>
                  <a:lnTo>
                    <a:pt x="231" y="178"/>
                  </a:lnTo>
                  <a:lnTo>
                    <a:pt x="274" y="203"/>
                  </a:lnTo>
                  <a:lnTo>
                    <a:pt x="318" y="226"/>
                  </a:lnTo>
                  <a:lnTo>
                    <a:pt x="364" y="246"/>
                  </a:lnTo>
                  <a:lnTo>
                    <a:pt x="411" y="260"/>
                  </a:lnTo>
                  <a:lnTo>
                    <a:pt x="456" y="270"/>
                  </a:lnTo>
                  <a:lnTo>
                    <a:pt x="503" y="274"/>
                  </a:lnTo>
                  <a:lnTo>
                    <a:pt x="548" y="270"/>
                  </a:lnTo>
                  <a:lnTo>
                    <a:pt x="554" y="283"/>
                  </a:lnTo>
                  <a:lnTo>
                    <a:pt x="507" y="287"/>
                  </a:lnTo>
                  <a:lnTo>
                    <a:pt x="460" y="283"/>
                  </a:lnTo>
                  <a:lnTo>
                    <a:pt x="413" y="274"/>
                  </a:lnTo>
                  <a:lnTo>
                    <a:pt x="366" y="259"/>
                  </a:lnTo>
                  <a:lnTo>
                    <a:pt x="319" y="239"/>
                  </a:lnTo>
                  <a:lnTo>
                    <a:pt x="275" y="218"/>
                  </a:lnTo>
                  <a:lnTo>
                    <a:pt x="231" y="193"/>
                  </a:lnTo>
                  <a:lnTo>
                    <a:pt x="190" y="166"/>
                  </a:lnTo>
                  <a:lnTo>
                    <a:pt x="151" y="139"/>
                  </a:lnTo>
                  <a:lnTo>
                    <a:pt x="116" y="112"/>
                  </a:lnTo>
                  <a:lnTo>
                    <a:pt x="85" y="86"/>
                  </a:lnTo>
                  <a:lnTo>
                    <a:pt x="57" y="63"/>
                  </a:lnTo>
                  <a:lnTo>
                    <a:pt x="35" y="42"/>
                  </a:lnTo>
                  <a:lnTo>
                    <a:pt x="18" y="26"/>
                  </a:lnTo>
                  <a:lnTo>
                    <a:pt x="5" y="14"/>
                  </a:lnTo>
                  <a:lnTo>
                    <a:pt x="0" y="9"/>
                  </a:lnTo>
                  <a:lnTo>
                    <a:pt x="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1850" y="3384"/>
              <a:ext cx="241" cy="208"/>
            </a:xfrm>
            <a:custGeom>
              <a:avLst/>
              <a:gdLst/>
              <a:ahLst/>
              <a:cxnLst>
                <a:cxn ang="0">
                  <a:pos x="10" y="0"/>
                </a:cxn>
                <a:cxn ang="0">
                  <a:pos x="10" y="0"/>
                </a:cxn>
                <a:cxn ang="0">
                  <a:pos x="12" y="2"/>
                </a:cxn>
                <a:cxn ang="0">
                  <a:pos x="16" y="8"/>
                </a:cxn>
                <a:cxn ang="0">
                  <a:pos x="23" y="16"/>
                </a:cxn>
                <a:cxn ang="0">
                  <a:pos x="33" y="26"/>
                </a:cxn>
                <a:cxn ang="0">
                  <a:pos x="44" y="38"/>
                </a:cxn>
                <a:cxn ang="0">
                  <a:pos x="57" y="52"/>
                </a:cxn>
                <a:cxn ang="0">
                  <a:pos x="73" y="67"/>
                </a:cxn>
                <a:cxn ang="0">
                  <a:pos x="90" y="82"/>
                </a:cxn>
                <a:cxn ang="0">
                  <a:pos x="107" y="99"/>
                </a:cxn>
                <a:cxn ang="0">
                  <a:pos x="126" y="116"/>
                </a:cxn>
                <a:cxn ang="0">
                  <a:pos x="145" y="131"/>
                </a:cxn>
                <a:cxn ang="0">
                  <a:pos x="164" y="147"/>
                </a:cxn>
                <a:cxn ang="0">
                  <a:pos x="183" y="161"/>
                </a:cxn>
                <a:cxn ang="0">
                  <a:pos x="203" y="174"/>
                </a:cxn>
                <a:cxn ang="0">
                  <a:pos x="221" y="185"/>
                </a:cxn>
                <a:cxn ang="0">
                  <a:pos x="240" y="193"/>
                </a:cxn>
                <a:cxn ang="0">
                  <a:pos x="241" y="208"/>
                </a:cxn>
                <a:cxn ang="0">
                  <a:pos x="222" y="199"/>
                </a:cxn>
                <a:cxn ang="0">
                  <a:pos x="203" y="188"/>
                </a:cxn>
                <a:cxn ang="0">
                  <a:pos x="183" y="175"/>
                </a:cxn>
                <a:cxn ang="0">
                  <a:pos x="162" y="160"/>
                </a:cxn>
                <a:cxn ang="0">
                  <a:pos x="142" y="145"/>
                </a:cxn>
                <a:cxn ang="0">
                  <a:pos x="123" y="129"/>
                </a:cxn>
                <a:cxn ang="0">
                  <a:pos x="104" y="112"/>
                </a:cxn>
                <a:cxn ang="0">
                  <a:pos x="85" y="96"/>
                </a:cxn>
                <a:cxn ang="0">
                  <a:pos x="69" y="79"/>
                </a:cxn>
                <a:cxn ang="0">
                  <a:pos x="53" y="64"/>
                </a:cxn>
                <a:cxn ang="0">
                  <a:pos x="39" y="49"/>
                </a:cxn>
                <a:cxn ang="0">
                  <a:pos x="26" y="37"/>
                </a:cxn>
                <a:cxn ang="0">
                  <a:pos x="16" y="26"/>
                </a:cxn>
                <a:cxn ang="0">
                  <a:pos x="9" y="17"/>
                </a:cxn>
                <a:cxn ang="0">
                  <a:pos x="2" y="12"/>
                </a:cxn>
                <a:cxn ang="0">
                  <a:pos x="0" y="9"/>
                </a:cxn>
                <a:cxn ang="0">
                  <a:pos x="10" y="0"/>
                </a:cxn>
              </a:cxnLst>
              <a:rect l="0" t="0" r="r" b="b"/>
              <a:pathLst>
                <a:path w="241" h="208">
                  <a:moveTo>
                    <a:pt x="10" y="0"/>
                  </a:moveTo>
                  <a:lnTo>
                    <a:pt x="10" y="0"/>
                  </a:lnTo>
                  <a:lnTo>
                    <a:pt x="12" y="2"/>
                  </a:lnTo>
                  <a:lnTo>
                    <a:pt x="16" y="8"/>
                  </a:lnTo>
                  <a:lnTo>
                    <a:pt x="23" y="16"/>
                  </a:lnTo>
                  <a:lnTo>
                    <a:pt x="33" y="26"/>
                  </a:lnTo>
                  <a:lnTo>
                    <a:pt x="44" y="38"/>
                  </a:lnTo>
                  <a:lnTo>
                    <a:pt x="57" y="52"/>
                  </a:lnTo>
                  <a:lnTo>
                    <a:pt x="73" y="67"/>
                  </a:lnTo>
                  <a:lnTo>
                    <a:pt x="90" y="82"/>
                  </a:lnTo>
                  <a:lnTo>
                    <a:pt x="107" y="99"/>
                  </a:lnTo>
                  <a:lnTo>
                    <a:pt x="126" y="116"/>
                  </a:lnTo>
                  <a:lnTo>
                    <a:pt x="145" y="131"/>
                  </a:lnTo>
                  <a:lnTo>
                    <a:pt x="164" y="147"/>
                  </a:lnTo>
                  <a:lnTo>
                    <a:pt x="183" y="161"/>
                  </a:lnTo>
                  <a:lnTo>
                    <a:pt x="203" y="174"/>
                  </a:lnTo>
                  <a:lnTo>
                    <a:pt x="221" y="185"/>
                  </a:lnTo>
                  <a:lnTo>
                    <a:pt x="240" y="193"/>
                  </a:lnTo>
                  <a:lnTo>
                    <a:pt x="241" y="208"/>
                  </a:lnTo>
                  <a:lnTo>
                    <a:pt x="222" y="199"/>
                  </a:lnTo>
                  <a:lnTo>
                    <a:pt x="203" y="188"/>
                  </a:lnTo>
                  <a:lnTo>
                    <a:pt x="183" y="175"/>
                  </a:lnTo>
                  <a:lnTo>
                    <a:pt x="162" y="160"/>
                  </a:lnTo>
                  <a:lnTo>
                    <a:pt x="142" y="145"/>
                  </a:lnTo>
                  <a:lnTo>
                    <a:pt x="123" y="129"/>
                  </a:lnTo>
                  <a:lnTo>
                    <a:pt x="104" y="112"/>
                  </a:lnTo>
                  <a:lnTo>
                    <a:pt x="85" y="96"/>
                  </a:lnTo>
                  <a:lnTo>
                    <a:pt x="69" y="79"/>
                  </a:lnTo>
                  <a:lnTo>
                    <a:pt x="53" y="64"/>
                  </a:lnTo>
                  <a:lnTo>
                    <a:pt x="39" y="49"/>
                  </a:lnTo>
                  <a:lnTo>
                    <a:pt x="26" y="37"/>
                  </a:lnTo>
                  <a:lnTo>
                    <a:pt x="16" y="26"/>
                  </a:lnTo>
                  <a:lnTo>
                    <a:pt x="9" y="17"/>
                  </a:lnTo>
                  <a:lnTo>
                    <a:pt x="2" y="12"/>
                  </a:lnTo>
                  <a:lnTo>
                    <a:pt x="0" y="9"/>
                  </a:lnTo>
                  <a:lnTo>
                    <a:pt x="10"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1932" y="3476"/>
              <a:ext cx="39" cy="205"/>
            </a:xfrm>
            <a:custGeom>
              <a:avLst/>
              <a:gdLst/>
              <a:ahLst/>
              <a:cxnLst>
                <a:cxn ang="0">
                  <a:pos x="14" y="4"/>
                </a:cxn>
                <a:cxn ang="0">
                  <a:pos x="14" y="4"/>
                </a:cxn>
                <a:cxn ang="0">
                  <a:pos x="16" y="31"/>
                </a:cxn>
                <a:cxn ang="0">
                  <a:pos x="22" y="93"/>
                </a:cxn>
                <a:cxn ang="0">
                  <a:pos x="29" y="160"/>
                </a:cxn>
                <a:cxn ang="0">
                  <a:pos x="39" y="205"/>
                </a:cxn>
                <a:cxn ang="0">
                  <a:pos x="24" y="204"/>
                </a:cxn>
                <a:cxn ang="0">
                  <a:pos x="15" y="158"/>
                </a:cxn>
                <a:cxn ang="0">
                  <a:pos x="8" y="91"/>
                </a:cxn>
                <a:cxn ang="0">
                  <a:pos x="2" y="30"/>
                </a:cxn>
                <a:cxn ang="0">
                  <a:pos x="0" y="0"/>
                </a:cxn>
                <a:cxn ang="0">
                  <a:pos x="14" y="4"/>
                </a:cxn>
              </a:cxnLst>
              <a:rect l="0" t="0" r="r" b="b"/>
              <a:pathLst>
                <a:path w="39" h="205">
                  <a:moveTo>
                    <a:pt x="14" y="4"/>
                  </a:moveTo>
                  <a:lnTo>
                    <a:pt x="14" y="4"/>
                  </a:lnTo>
                  <a:lnTo>
                    <a:pt x="16" y="31"/>
                  </a:lnTo>
                  <a:lnTo>
                    <a:pt x="22" y="93"/>
                  </a:lnTo>
                  <a:lnTo>
                    <a:pt x="29" y="160"/>
                  </a:lnTo>
                  <a:lnTo>
                    <a:pt x="39" y="205"/>
                  </a:lnTo>
                  <a:lnTo>
                    <a:pt x="24" y="204"/>
                  </a:lnTo>
                  <a:lnTo>
                    <a:pt x="15" y="158"/>
                  </a:lnTo>
                  <a:lnTo>
                    <a:pt x="8" y="91"/>
                  </a:lnTo>
                  <a:lnTo>
                    <a:pt x="2" y="30"/>
                  </a:lnTo>
                  <a:lnTo>
                    <a:pt x="0" y="0"/>
                  </a:lnTo>
                  <a:lnTo>
                    <a:pt x="14" y="4"/>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1682" y="3216"/>
              <a:ext cx="211" cy="35"/>
            </a:xfrm>
            <a:custGeom>
              <a:avLst/>
              <a:gdLst/>
              <a:ahLst/>
              <a:cxnLst>
                <a:cxn ang="0">
                  <a:pos x="211" y="8"/>
                </a:cxn>
                <a:cxn ang="0">
                  <a:pos x="210" y="8"/>
                </a:cxn>
                <a:cxn ang="0">
                  <a:pos x="208" y="9"/>
                </a:cxn>
                <a:cxn ang="0">
                  <a:pos x="204" y="11"/>
                </a:cxn>
                <a:cxn ang="0">
                  <a:pos x="197" y="13"/>
                </a:cxn>
                <a:cxn ang="0">
                  <a:pos x="190" y="16"/>
                </a:cxn>
                <a:cxn ang="0">
                  <a:pos x="181" y="19"/>
                </a:cxn>
                <a:cxn ang="0">
                  <a:pos x="169" y="22"/>
                </a:cxn>
                <a:cxn ang="0">
                  <a:pos x="157" y="25"/>
                </a:cxn>
                <a:cxn ang="0">
                  <a:pos x="142" y="27"/>
                </a:cxn>
                <a:cxn ang="0">
                  <a:pos x="127" y="30"/>
                </a:cxn>
                <a:cxn ang="0">
                  <a:pos x="109" y="33"/>
                </a:cxn>
                <a:cxn ang="0">
                  <a:pos x="91" y="34"/>
                </a:cxn>
                <a:cxn ang="0">
                  <a:pos x="70" y="35"/>
                </a:cxn>
                <a:cxn ang="0">
                  <a:pos x="48" y="35"/>
                </a:cxn>
                <a:cxn ang="0">
                  <a:pos x="25" y="33"/>
                </a:cxn>
                <a:cxn ang="0">
                  <a:pos x="0" y="30"/>
                </a:cxn>
                <a:cxn ang="0">
                  <a:pos x="1" y="18"/>
                </a:cxn>
                <a:cxn ang="0">
                  <a:pos x="25" y="20"/>
                </a:cxn>
                <a:cxn ang="0">
                  <a:pos x="48" y="22"/>
                </a:cxn>
                <a:cxn ang="0">
                  <a:pos x="69" y="22"/>
                </a:cxn>
                <a:cxn ang="0">
                  <a:pos x="89" y="22"/>
                </a:cxn>
                <a:cxn ang="0">
                  <a:pos x="106" y="21"/>
                </a:cxn>
                <a:cxn ang="0">
                  <a:pos x="123" y="19"/>
                </a:cxn>
                <a:cxn ang="0">
                  <a:pos x="138" y="17"/>
                </a:cxn>
                <a:cxn ang="0">
                  <a:pos x="152" y="15"/>
                </a:cxn>
                <a:cxn ang="0">
                  <a:pos x="163" y="12"/>
                </a:cxn>
                <a:cxn ang="0">
                  <a:pos x="174" y="10"/>
                </a:cxn>
                <a:cxn ang="0">
                  <a:pos x="182" y="7"/>
                </a:cxn>
                <a:cxn ang="0">
                  <a:pos x="188" y="5"/>
                </a:cxn>
                <a:cxn ang="0">
                  <a:pos x="193" y="2"/>
                </a:cxn>
                <a:cxn ang="0">
                  <a:pos x="196" y="1"/>
                </a:cxn>
                <a:cxn ang="0">
                  <a:pos x="198" y="0"/>
                </a:cxn>
                <a:cxn ang="0">
                  <a:pos x="198" y="0"/>
                </a:cxn>
                <a:cxn ang="0">
                  <a:pos x="211" y="8"/>
                </a:cxn>
              </a:cxnLst>
              <a:rect l="0" t="0" r="r" b="b"/>
              <a:pathLst>
                <a:path w="211" h="35">
                  <a:moveTo>
                    <a:pt x="211" y="8"/>
                  </a:moveTo>
                  <a:lnTo>
                    <a:pt x="210" y="8"/>
                  </a:lnTo>
                  <a:lnTo>
                    <a:pt x="208" y="9"/>
                  </a:lnTo>
                  <a:lnTo>
                    <a:pt x="204" y="11"/>
                  </a:lnTo>
                  <a:lnTo>
                    <a:pt x="197" y="13"/>
                  </a:lnTo>
                  <a:lnTo>
                    <a:pt x="190" y="16"/>
                  </a:lnTo>
                  <a:lnTo>
                    <a:pt x="181" y="19"/>
                  </a:lnTo>
                  <a:lnTo>
                    <a:pt x="169" y="22"/>
                  </a:lnTo>
                  <a:lnTo>
                    <a:pt x="157" y="25"/>
                  </a:lnTo>
                  <a:lnTo>
                    <a:pt x="142" y="27"/>
                  </a:lnTo>
                  <a:lnTo>
                    <a:pt x="127" y="30"/>
                  </a:lnTo>
                  <a:lnTo>
                    <a:pt x="109" y="33"/>
                  </a:lnTo>
                  <a:lnTo>
                    <a:pt x="91" y="34"/>
                  </a:lnTo>
                  <a:lnTo>
                    <a:pt x="70" y="35"/>
                  </a:lnTo>
                  <a:lnTo>
                    <a:pt x="48" y="35"/>
                  </a:lnTo>
                  <a:lnTo>
                    <a:pt x="25" y="33"/>
                  </a:lnTo>
                  <a:lnTo>
                    <a:pt x="0" y="30"/>
                  </a:lnTo>
                  <a:lnTo>
                    <a:pt x="1" y="18"/>
                  </a:lnTo>
                  <a:lnTo>
                    <a:pt x="25" y="20"/>
                  </a:lnTo>
                  <a:lnTo>
                    <a:pt x="48" y="22"/>
                  </a:lnTo>
                  <a:lnTo>
                    <a:pt x="69" y="22"/>
                  </a:lnTo>
                  <a:lnTo>
                    <a:pt x="89" y="22"/>
                  </a:lnTo>
                  <a:lnTo>
                    <a:pt x="106" y="21"/>
                  </a:lnTo>
                  <a:lnTo>
                    <a:pt x="123" y="19"/>
                  </a:lnTo>
                  <a:lnTo>
                    <a:pt x="138" y="17"/>
                  </a:lnTo>
                  <a:lnTo>
                    <a:pt x="152" y="15"/>
                  </a:lnTo>
                  <a:lnTo>
                    <a:pt x="163" y="12"/>
                  </a:lnTo>
                  <a:lnTo>
                    <a:pt x="174" y="10"/>
                  </a:lnTo>
                  <a:lnTo>
                    <a:pt x="182" y="7"/>
                  </a:lnTo>
                  <a:lnTo>
                    <a:pt x="188" y="5"/>
                  </a:lnTo>
                  <a:lnTo>
                    <a:pt x="193" y="2"/>
                  </a:lnTo>
                  <a:lnTo>
                    <a:pt x="196" y="1"/>
                  </a:lnTo>
                  <a:lnTo>
                    <a:pt x="198" y="0"/>
                  </a:lnTo>
                  <a:lnTo>
                    <a:pt x="198" y="0"/>
                  </a:lnTo>
                  <a:lnTo>
                    <a:pt x="211"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1812" y="3239"/>
              <a:ext cx="152" cy="46"/>
            </a:xfrm>
            <a:custGeom>
              <a:avLst/>
              <a:gdLst/>
              <a:ahLst/>
              <a:cxnLst>
                <a:cxn ang="0">
                  <a:pos x="14" y="0"/>
                </a:cxn>
                <a:cxn ang="0">
                  <a:pos x="14" y="0"/>
                </a:cxn>
                <a:cxn ang="0">
                  <a:pos x="16" y="2"/>
                </a:cxn>
                <a:cxn ang="0">
                  <a:pos x="24" y="7"/>
                </a:cxn>
                <a:cxn ang="0">
                  <a:pos x="35" y="15"/>
                </a:cxn>
                <a:cxn ang="0">
                  <a:pos x="51" y="22"/>
                </a:cxn>
                <a:cxn ang="0">
                  <a:pos x="70" y="29"/>
                </a:cxn>
                <a:cxn ang="0">
                  <a:pos x="92" y="33"/>
                </a:cxn>
                <a:cxn ang="0">
                  <a:pos x="116" y="35"/>
                </a:cxn>
                <a:cxn ang="0">
                  <a:pos x="143" y="32"/>
                </a:cxn>
                <a:cxn ang="0">
                  <a:pos x="152" y="42"/>
                </a:cxn>
                <a:cxn ang="0">
                  <a:pos x="123" y="46"/>
                </a:cxn>
                <a:cxn ang="0">
                  <a:pos x="95" y="44"/>
                </a:cxn>
                <a:cxn ang="0">
                  <a:pos x="70" y="40"/>
                </a:cxn>
                <a:cxn ang="0">
                  <a:pos x="47" y="32"/>
                </a:cxn>
                <a:cxn ang="0">
                  <a:pos x="28" y="24"/>
                </a:cxn>
                <a:cxn ang="0">
                  <a:pos x="14" y="16"/>
                </a:cxn>
                <a:cxn ang="0">
                  <a:pos x="4" y="11"/>
                </a:cxn>
                <a:cxn ang="0">
                  <a:pos x="0" y="7"/>
                </a:cxn>
                <a:cxn ang="0">
                  <a:pos x="14" y="0"/>
                </a:cxn>
              </a:cxnLst>
              <a:rect l="0" t="0" r="r" b="b"/>
              <a:pathLst>
                <a:path w="152" h="46">
                  <a:moveTo>
                    <a:pt x="14" y="0"/>
                  </a:moveTo>
                  <a:lnTo>
                    <a:pt x="14" y="0"/>
                  </a:lnTo>
                  <a:lnTo>
                    <a:pt x="16" y="2"/>
                  </a:lnTo>
                  <a:lnTo>
                    <a:pt x="24" y="7"/>
                  </a:lnTo>
                  <a:lnTo>
                    <a:pt x="35" y="15"/>
                  </a:lnTo>
                  <a:lnTo>
                    <a:pt x="51" y="22"/>
                  </a:lnTo>
                  <a:lnTo>
                    <a:pt x="70" y="29"/>
                  </a:lnTo>
                  <a:lnTo>
                    <a:pt x="92" y="33"/>
                  </a:lnTo>
                  <a:lnTo>
                    <a:pt x="116" y="35"/>
                  </a:lnTo>
                  <a:lnTo>
                    <a:pt x="143" y="32"/>
                  </a:lnTo>
                  <a:lnTo>
                    <a:pt x="152" y="42"/>
                  </a:lnTo>
                  <a:lnTo>
                    <a:pt x="123" y="46"/>
                  </a:lnTo>
                  <a:lnTo>
                    <a:pt x="95" y="44"/>
                  </a:lnTo>
                  <a:lnTo>
                    <a:pt x="70" y="40"/>
                  </a:lnTo>
                  <a:lnTo>
                    <a:pt x="47" y="32"/>
                  </a:lnTo>
                  <a:lnTo>
                    <a:pt x="28" y="24"/>
                  </a:lnTo>
                  <a:lnTo>
                    <a:pt x="14" y="16"/>
                  </a:lnTo>
                  <a:lnTo>
                    <a:pt x="4" y="11"/>
                  </a:lnTo>
                  <a:lnTo>
                    <a:pt x="0" y="7"/>
                  </a:lnTo>
                  <a:lnTo>
                    <a:pt x="14"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1529" y="3271"/>
              <a:ext cx="30" cy="137"/>
            </a:xfrm>
            <a:custGeom>
              <a:avLst/>
              <a:gdLst/>
              <a:ahLst/>
              <a:cxnLst>
                <a:cxn ang="0">
                  <a:pos x="20" y="137"/>
                </a:cxn>
                <a:cxn ang="0">
                  <a:pos x="10" y="122"/>
                </a:cxn>
                <a:cxn ang="0">
                  <a:pos x="11" y="120"/>
                </a:cxn>
                <a:cxn ang="0">
                  <a:pos x="13" y="112"/>
                </a:cxn>
                <a:cxn ang="0">
                  <a:pos x="15" y="102"/>
                </a:cxn>
                <a:cxn ang="0">
                  <a:pos x="18" y="87"/>
                </a:cxn>
                <a:cxn ang="0">
                  <a:pos x="18" y="71"/>
                </a:cxn>
                <a:cxn ang="0">
                  <a:pos x="15" y="51"/>
                </a:cxn>
                <a:cxn ang="0">
                  <a:pos x="9" y="29"/>
                </a:cxn>
                <a:cxn ang="0">
                  <a:pos x="0" y="6"/>
                </a:cxn>
                <a:cxn ang="0">
                  <a:pos x="11" y="0"/>
                </a:cxn>
                <a:cxn ang="0">
                  <a:pos x="22" y="25"/>
                </a:cxn>
                <a:cxn ang="0">
                  <a:pos x="28" y="49"/>
                </a:cxn>
                <a:cxn ang="0">
                  <a:pos x="30" y="71"/>
                </a:cxn>
                <a:cxn ang="0">
                  <a:pos x="30" y="90"/>
                </a:cxn>
                <a:cxn ang="0">
                  <a:pos x="28" y="106"/>
                </a:cxn>
                <a:cxn ang="0">
                  <a:pos x="26" y="119"/>
                </a:cxn>
                <a:cxn ang="0">
                  <a:pos x="23" y="127"/>
                </a:cxn>
                <a:cxn ang="0">
                  <a:pos x="22" y="130"/>
                </a:cxn>
                <a:cxn ang="0">
                  <a:pos x="20" y="137"/>
                </a:cxn>
              </a:cxnLst>
              <a:rect l="0" t="0" r="r" b="b"/>
              <a:pathLst>
                <a:path w="30" h="137">
                  <a:moveTo>
                    <a:pt x="20" y="137"/>
                  </a:moveTo>
                  <a:lnTo>
                    <a:pt x="10" y="122"/>
                  </a:lnTo>
                  <a:lnTo>
                    <a:pt x="11" y="120"/>
                  </a:lnTo>
                  <a:lnTo>
                    <a:pt x="13" y="112"/>
                  </a:lnTo>
                  <a:lnTo>
                    <a:pt x="15" y="102"/>
                  </a:lnTo>
                  <a:lnTo>
                    <a:pt x="18" y="87"/>
                  </a:lnTo>
                  <a:lnTo>
                    <a:pt x="18" y="71"/>
                  </a:lnTo>
                  <a:lnTo>
                    <a:pt x="15" y="51"/>
                  </a:lnTo>
                  <a:lnTo>
                    <a:pt x="9" y="29"/>
                  </a:lnTo>
                  <a:lnTo>
                    <a:pt x="0" y="6"/>
                  </a:lnTo>
                  <a:lnTo>
                    <a:pt x="11" y="0"/>
                  </a:lnTo>
                  <a:lnTo>
                    <a:pt x="22" y="25"/>
                  </a:lnTo>
                  <a:lnTo>
                    <a:pt x="28" y="49"/>
                  </a:lnTo>
                  <a:lnTo>
                    <a:pt x="30" y="71"/>
                  </a:lnTo>
                  <a:lnTo>
                    <a:pt x="30" y="90"/>
                  </a:lnTo>
                  <a:lnTo>
                    <a:pt x="28" y="106"/>
                  </a:lnTo>
                  <a:lnTo>
                    <a:pt x="26" y="119"/>
                  </a:lnTo>
                  <a:lnTo>
                    <a:pt x="23" y="127"/>
                  </a:lnTo>
                  <a:lnTo>
                    <a:pt x="22" y="130"/>
                  </a:lnTo>
                  <a:lnTo>
                    <a:pt x="20" y="137"/>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1493" y="2370"/>
              <a:ext cx="874" cy="768"/>
            </a:xfrm>
            <a:custGeom>
              <a:avLst/>
              <a:gdLst/>
              <a:ahLst/>
              <a:cxnLst>
                <a:cxn ang="0">
                  <a:pos x="1" y="722"/>
                </a:cxn>
                <a:cxn ang="0">
                  <a:pos x="3" y="706"/>
                </a:cxn>
                <a:cxn ang="0">
                  <a:pos x="8" y="677"/>
                </a:cxn>
                <a:cxn ang="0">
                  <a:pos x="17" y="637"/>
                </a:cxn>
                <a:cxn ang="0">
                  <a:pos x="31" y="587"/>
                </a:cxn>
                <a:cxn ang="0">
                  <a:pos x="49" y="529"/>
                </a:cxn>
                <a:cxn ang="0">
                  <a:pos x="75" y="467"/>
                </a:cxn>
                <a:cxn ang="0">
                  <a:pos x="107" y="400"/>
                </a:cxn>
                <a:cxn ang="0">
                  <a:pos x="147" y="333"/>
                </a:cxn>
                <a:cxn ang="0">
                  <a:pos x="196" y="268"/>
                </a:cxn>
                <a:cxn ang="0">
                  <a:pos x="254" y="204"/>
                </a:cxn>
                <a:cxn ang="0">
                  <a:pos x="321" y="145"/>
                </a:cxn>
                <a:cxn ang="0">
                  <a:pos x="400" y="95"/>
                </a:cxn>
                <a:cxn ang="0">
                  <a:pos x="491" y="52"/>
                </a:cxn>
                <a:cxn ang="0">
                  <a:pos x="595" y="21"/>
                </a:cxn>
                <a:cxn ang="0">
                  <a:pos x="712" y="3"/>
                </a:cxn>
                <a:cxn ang="0">
                  <a:pos x="779" y="0"/>
                </a:cxn>
                <a:cxn ang="0">
                  <a:pos x="807" y="5"/>
                </a:cxn>
                <a:cxn ang="0">
                  <a:pos x="845" y="26"/>
                </a:cxn>
                <a:cxn ang="0">
                  <a:pos x="871" y="72"/>
                </a:cxn>
                <a:cxn ang="0">
                  <a:pos x="874" y="118"/>
                </a:cxn>
                <a:cxn ang="0">
                  <a:pos x="873" y="147"/>
                </a:cxn>
                <a:cxn ang="0">
                  <a:pos x="870" y="186"/>
                </a:cxn>
                <a:cxn ang="0">
                  <a:pos x="865" y="231"/>
                </a:cxn>
                <a:cxn ang="0">
                  <a:pos x="854" y="284"/>
                </a:cxn>
                <a:cxn ang="0">
                  <a:pos x="840" y="341"/>
                </a:cxn>
                <a:cxn ang="0">
                  <a:pos x="818" y="400"/>
                </a:cxn>
                <a:cxn ang="0">
                  <a:pos x="789" y="461"/>
                </a:cxn>
                <a:cxn ang="0">
                  <a:pos x="751" y="520"/>
                </a:cxn>
                <a:cxn ang="0">
                  <a:pos x="703" y="577"/>
                </a:cxn>
                <a:cxn ang="0">
                  <a:pos x="644" y="630"/>
                </a:cxn>
                <a:cxn ang="0">
                  <a:pos x="571" y="675"/>
                </a:cxn>
                <a:cxn ang="0">
                  <a:pos x="484" y="715"/>
                </a:cxn>
                <a:cxn ang="0">
                  <a:pos x="383" y="744"/>
                </a:cxn>
                <a:cxn ang="0">
                  <a:pos x="265" y="762"/>
                </a:cxn>
                <a:cxn ang="0">
                  <a:pos x="129" y="768"/>
                </a:cxn>
                <a:cxn ang="0">
                  <a:pos x="51" y="764"/>
                </a:cxn>
                <a:cxn ang="0">
                  <a:pos x="34" y="761"/>
                </a:cxn>
                <a:cxn ang="0">
                  <a:pos x="12" y="753"/>
                </a:cxn>
                <a:cxn ang="0">
                  <a:pos x="0" y="736"/>
                </a:cxn>
              </a:cxnLst>
              <a:rect l="0" t="0" r="r" b="b"/>
              <a:pathLst>
                <a:path w="874" h="768">
                  <a:moveTo>
                    <a:pt x="1" y="724"/>
                  </a:moveTo>
                  <a:lnTo>
                    <a:pt x="1" y="722"/>
                  </a:lnTo>
                  <a:lnTo>
                    <a:pt x="2" y="716"/>
                  </a:lnTo>
                  <a:lnTo>
                    <a:pt x="3" y="706"/>
                  </a:lnTo>
                  <a:lnTo>
                    <a:pt x="5" y="694"/>
                  </a:lnTo>
                  <a:lnTo>
                    <a:pt x="8" y="677"/>
                  </a:lnTo>
                  <a:lnTo>
                    <a:pt x="12" y="659"/>
                  </a:lnTo>
                  <a:lnTo>
                    <a:pt x="17" y="637"/>
                  </a:lnTo>
                  <a:lnTo>
                    <a:pt x="23" y="613"/>
                  </a:lnTo>
                  <a:lnTo>
                    <a:pt x="31" y="587"/>
                  </a:lnTo>
                  <a:lnTo>
                    <a:pt x="40" y="559"/>
                  </a:lnTo>
                  <a:lnTo>
                    <a:pt x="49" y="529"/>
                  </a:lnTo>
                  <a:lnTo>
                    <a:pt x="62" y="499"/>
                  </a:lnTo>
                  <a:lnTo>
                    <a:pt x="75" y="467"/>
                  </a:lnTo>
                  <a:lnTo>
                    <a:pt x="90" y="434"/>
                  </a:lnTo>
                  <a:lnTo>
                    <a:pt x="107" y="400"/>
                  </a:lnTo>
                  <a:lnTo>
                    <a:pt x="126" y="367"/>
                  </a:lnTo>
                  <a:lnTo>
                    <a:pt x="147" y="333"/>
                  </a:lnTo>
                  <a:lnTo>
                    <a:pt x="170" y="300"/>
                  </a:lnTo>
                  <a:lnTo>
                    <a:pt x="196" y="268"/>
                  </a:lnTo>
                  <a:lnTo>
                    <a:pt x="223" y="236"/>
                  </a:lnTo>
                  <a:lnTo>
                    <a:pt x="254" y="204"/>
                  </a:lnTo>
                  <a:lnTo>
                    <a:pt x="286" y="174"/>
                  </a:lnTo>
                  <a:lnTo>
                    <a:pt x="321" y="145"/>
                  </a:lnTo>
                  <a:lnTo>
                    <a:pt x="359" y="119"/>
                  </a:lnTo>
                  <a:lnTo>
                    <a:pt x="400" y="95"/>
                  </a:lnTo>
                  <a:lnTo>
                    <a:pt x="445" y="72"/>
                  </a:lnTo>
                  <a:lnTo>
                    <a:pt x="491" y="52"/>
                  </a:lnTo>
                  <a:lnTo>
                    <a:pt x="541" y="35"/>
                  </a:lnTo>
                  <a:lnTo>
                    <a:pt x="595" y="21"/>
                  </a:lnTo>
                  <a:lnTo>
                    <a:pt x="652" y="11"/>
                  </a:lnTo>
                  <a:lnTo>
                    <a:pt x="712" y="3"/>
                  </a:lnTo>
                  <a:lnTo>
                    <a:pt x="775" y="0"/>
                  </a:lnTo>
                  <a:lnTo>
                    <a:pt x="779" y="0"/>
                  </a:lnTo>
                  <a:lnTo>
                    <a:pt x="791" y="1"/>
                  </a:lnTo>
                  <a:lnTo>
                    <a:pt x="807" y="5"/>
                  </a:lnTo>
                  <a:lnTo>
                    <a:pt x="826" y="13"/>
                  </a:lnTo>
                  <a:lnTo>
                    <a:pt x="845" y="26"/>
                  </a:lnTo>
                  <a:lnTo>
                    <a:pt x="860" y="45"/>
                  </a:lnTo>
                  <a:lnTo>
                    <a:pt x="871" y="72"/>
                  </a:lnTo>
                  <a:lnTo>
                    <a:pt x="874" y="108"/>
                  </a:lnTo>
                  <a:lnTo>
                    <a:pt x="874" y="118"/>
                  </a:lnTo>
                  <a:lnTo>
                    <a:pt x="873" y="132"/>
                  </a:lnTo>
                  <a:lnTo>
                    <a:pt x="873" y="147"/>
                  </a:lnTo>
                  <a:lnTo>
                    <a:pt x="871" y="165"/>
                  </a:lnTo>
                  <a:lnTo>
                    <a:pt x="870" y="186"/>
                  </a:lnTo>
                  <a:lnTo>
                    <a:pt x="868" y="208"/>
                  </a:lnTo>
                  <a:lnTo>
                    <a:pt x="865" y="231"/>
                  </a:lnTo>
                  <a:lnTo>
                    <a:pt x="860" y="257"/>
                  </a:lnTo>
                  <a:lnTo>
                    <a:pt x="854" y="284"/>
                  </a:lnTo>
                  <a:lnTo>
                    <a:pt x="848" y="312"/>
                  </a:lnTo>
                  <a:lnTo>
                    <a:pt x="840" y="341"/>
                  </a:lnTo>
                  <a:lnTo>
                    <a:pt x="830" y="370"/>
                  </a:lnTo>
                  <a:lnTo>
                    <a:pt x="818" y="400"/>
                  </a:lnTo>
                  <a:lnTo>
                    <a:pt x="804" y="431"/>
                  </a:lnTo>
                  <a:lnTo>
                    <a:pt x="789" y="461"/>
                  </a:lnTo>
                  <a:lnTo>
                    <a:pt x="771" y="491"/>
                  </a:lnTo>
                  <a:lnTo>
                    <a:pt x="751" y="520"/>
                  </a:lnTo>
                  <a:lnTo>
                    <a:pt x="729" y="549"/>
                  </a:lnTo>
                  <a:lnTo>
                    <a:pt x="703" y="577"/>
                  </a:lnTo>
                  <a:lnTo>
                    <a:pt x="675" y="604"/>
                  </a:lnTo>
                  <a:lnTo>
                    <a:pt x="644" y="630"/>
                  </a:lnTo>
                  <a:lnTo>
                    <a:pt x="608" y="654"/>
                  </a:lnTo>
                  <a:lnTo>
                    <a:pt x="571" y="675"/>
                  </a:lnTo>
                  <a:lnTo>
                    <a:pt x="530" y="696"/>
                  </a:lnTo>
                  <a:lnTo>
                    <a:pt x="484" y="715"/>
                  </a:lnTo>
                  <a:lnTo>
                    <a:pt x="435" y="730"/>
                  </a:lnTo>
                  <a:lnTo>
                    <a:pt x="383" y="744"/>
                  </a:lnTo>
                  <a:lnTo>
                    <a:pt x="326" y="754"/>
                  </a:lnTo>
                  <a:lnTo>
                    <a:pt x="265" y="762"/>
                  </a:lnTo>
                  <a:lnTo>
                    <a:pt x="200" y="767"/>
                  </a:lnTo>
                  <a:lnTo>
                    <a:pt x="129" y="768"/>
                  </a:lnTo>
                  <a:lnTo>
                    <a:pt x="55" y="764"/>
                  </a:lnTo>
                  <a:lnTo>
                    <a:pt x="51" y="764"/>
                  </a:lnTo>
                  <a:lnTo>
                    <a:pt x="44" y="763"/>
                  </a:lnTo>
                  <a:lnTo>
                    <a:pt x="34" y="761"/>
                  </a:lnTo>
                  <a:lnTo>
                    <a:pt x="22" y="758"/>
                  </a:lnTo>
                  <a:lnTo>
                    <a:pt x="12" y="753"/>
                  </a:lnTo>
                  <a:lnTo>
                    <a:pt x="4" y="746"/>
                  </a:lnTo>
                  <a:lnTo>
                    <a:pt x="0" y="736"/>
                  </a:lnTo>
                  <a:lnTo>
                    <a:pt x="1" y="7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1527" y="2405"/>
              <a:ext cx="809" cy="695"/>
            </a:xfrm>
            <a:custGeom>
              <a:avLst/>
              <a:gdLst/>
              <a:ahLst/>
              <a:cxnLst>
                <a:cxn ang="0">
                  <a:pos x="2" y="655"/>
                </a:cxn>
                <a:cxn ang="0">
                  <a:pos x="4" y="641"/>
                </a:cxn>
                <a:cxn ang="0">
                  <a:pos x="9" y="614"/>
                </a:cxn>
                <a:cxn ang="0">
                  <a:pos x="17" y="578"/>
                </a:cxn>
                <a:cxn ang="0">
                  <a:pos x="30" y="532"/>
                </a:cxn>
                <a:cxn ang="0">
                  <a:pos x="48" y="481"/>
                </a:cxn>
                <a:cxn ang="0">
                  <a:pos x="70" y="424"/>
                </a:cxn>
                <a:cxn ang="0">
                  <a:pos x="100" y="364"/>
                </a:cxn>
                <a:cxn ang="0">
                  <a:pos x="137" y="303"/>
                </a:cxn>
                <a:cxn ang="0">
                  <a:pos x="181" y="243"/>
                </a:cxn>
                <a:cxn ang="0">
                  <a:pos x="234" y="186"/>
                </a:cxn>
                <a:cxn ang="0">
                  <a:pos x="297" y="133"/>
                </a:cxn>
                <a:cxn ang="0">
                  <a:pos x="370" y="86"/>
                </a:cxn>
                <a:cxn ang="0">
                  <a:pos x="453" y="48"/>
                </a:cxn>
                <a:cxn ang="0">
                  <a:pos x="548" y="20"/>
                </a:cxn>
                <a:cxn ang="0">
                  <a:pos x="656" y="5"/>
                </a:cxn>
                <a:cxn ang="0">
                  <a:pos x="719" y="1"/>
                </a:cxn>
                <a:cxn ang="0">
                  <a:pos x="747" y="1"/>
                </a:cxn>
                <a:cxn ang="0">
                  <a:pos x="783" y="15"/>
                </a:cxn>
                <a:cxn ang="0">
                  <a:pos x="807" y="51"/>
                </a:cxn>
                <a:cxn ang="0">
                  <a:pos x="808" y="92"/>
                </a:cxn>
                <a:cxn ang="0">
                  <a:pos x="807" y="119"/>
                </a:cxn>
                <a:cxn ang="0">
                  <a:pos x="804" y="154"/>
                </a:cxn>
                <a:cxn ang="0">
                  <a:pos x="798" y="196"/>
                </a:cxn>
                <a:cxn ang="0">
                  <a:pos x="789" y="245"/>
                </a:cxn>
                <a:cxn ang="0">
                  <a:pos x="775" y="297"/>
                </a:cxn>
                <a:cxn ang="0">
                  <a:pos x="755" y="353"/>
                </a:cxn>
                <a:cxn ang="0">
                  <a:pos x="728" y="409"/>
                </a:cxn>
                <a:cxn ang="0">
                  <a:pos x="693" y="464"/>
                </a:cxn>
                <a:cxn ang="0">
                  <a:pos x="648" y="517"/>
                </a:cxn>
                <a:cxn ang="0">
                  <a:pos x="593" y="566"/>
                </a:cxn>
                <a:cxn ang="0">
                  <a:pos x="527" y="609"/>
                </a:cxn>
                <a:cxn ang="0">
                  <a:pos x="447" y="645"/>
                </a:cxn>
                <a:cxn ang="0">
                  <a:pos x="353" y="673"/>
                </a:cxn>
                <a:cxn ang="0">
                  <a:pos x="245" y="690"/>
                </a:cxn>
                <a:cxn ang="0">
                  <a:pos x="120" y="695"/>
                </a:cxn>
                <a:cxn ang="0">
                  <a:pos x="49" y="693"/>
                </a:cxn>
                <a:cxn ang="0">
                  <a:pos x="32" y="692"/>
                </a:cxn>
                <a:cxn ang="0">
                  <a:pos x="11" y="685"/>
                </a:cxn>
                <a:cxn ang="0">
                  <a:pos x="0" y="669"/>
                </a:cxn>
              </a:cxnLst>
              <a:rect l="0" t="0" r="r" b="b"/>
              <a:pathLst>
                <a:path w="809" h="695">
                  <a:moveTo>
                    <a:pt x="2" y="657"/>
                  </a:moveTo>
                  <a:lnTo>
                    <a:pt x="2" y="655"/>
                  </a:lnTo>
                  <a:lnTo>
                    <a:pt x="3" y="650"/>
                  </a:lnTo>
                  <a:lnTo>
                    <a:pt x="4" y="641"/>
                  </a:lnTo>
                  <a:lnTo>
                    <a:pt x="6" y="629"/>
                  </a:lnTo>
                  <a:lnTo>
                    <a:pt x="9" y="614"/>
                  </a:lnTo>
                  <a:lnTo>
                    <a:pt x="12" y="598"/>
                  </a:lnTo>
                  <a:lnTo>
                    <a:pt x="17" y="578"/>
                  </a:lnTo>
                  <a:lnTo>
                    <a:pt x="23" y="556"/>
                  </a:lnTo>
                  <a:lnTo>
                    <a:pt x="30" y="532"/>
                  </a:lnTo>
                  <a:lnTo>
                    <a:pt x="38" y="508"/>
                  </a:lnTo>
                  <a:lnTo>
                    <a:pt x="48" y="481"/>
                  </a:lnTo>
                  <a:lnTo>
                    <a:pt x="58" y="453"/>
                  </a:lnTo>
                  <a:lnTo>
                    <a:pt x="70" y="424"/>
                  </a:lnTo>
                  <a:lnTo>
                    <a:pt x="84" y="395"/>
                  </a:lnTo>
                  <a:lnTo>
                    <a:pt x="100" y="364"/>
                  </a:lnTo>
                  <a:lnTo>
                    <a:pt x="117" y="333"/>
                  </a:lnTo>
                  <a:lnTo>
                    <a:pt x="137" y="303"/>
                  </a:lnTo>
                  <a:lnTo>
                    <a:pt x="159" y="273"/>
                  </a:lnTo>
                  <a:lnTo>
                    <a:pt x="181" y="243"/>
                  </a:lnTo>
                  <a:lnTo>
                    <a:pt x="207" y="214"/>
                  </a:lnTo>
                  <a:lnTo>
                    <a:pt x="234" y="186"/>
                  </a:lnTo>
                  <a:lnTo>
                    <a:pt x="264" y="159"/>
                  </a:lnTo>
                  <a:lnTo>
                    <a:pt x="297" y="133"/>
                  </a:lnTo>
                  <a:lnTo>
                    <a:pt x="333" y="109"/>
                  </a:lnTo>
                  <a:lnTo>
                    <a:pt x="370" y="86"/>
                  </a:lnTo>
                  <a:lnTo>
                    <a:pt x="411" y="67"/>
                  </a:lnTo>
                  <a:lnTo>
                    <a:pt x="453" y="48"/>
                  </a:lnTo>
                  <a:lnTo>
                    <a:pt x="500" y="34"/>
                  </a:lnTo>
                  <a:lnTo>
                    <a:pt x="548" y="20"/>
                  </a:lnTo>
                  <a:lnTo>
                    <a:pt x="600" y="11"/>
                  </a:lnTo>
                  <a:lnTo>
                    <a:pt x="656" y="5"/>
                  </a:lnTo>
                  <a:lnTo>
                    <a:pt x="714" y="1"/>
                  </a:lnTo>
                  <a:lnTo>
                    <a:pt x="719" y="1"/>
                  </a:lnTo>
                  <a:lnTo>
                    <a:pt x="730" y="0"/>
                  </a:lnTo>
                  <a:lnTo>
                    <a:pt x="747" y="1"/>
                  </a:lnTo>
                  <a:lnTo>
                    <a:pt x="765" y="6"/>
                  </a:lnTo>
                  <a:lnTo>
                    <a:pt x="783" y="15"/>
                  </a:lnTo>
                  <a:lnTo>
                    <a:pt x="797" y="29"/>
                  </a:lnTo>
                  <a:lnTo>
                    <a:pt x="807" y="51"/>
                  </a:lnTo>
                  <a:lnTo>
                    <a:pt x="809" y="82"/>
                  </a:lnTo>
                  <a:lnTo>
                    <a:pt x="808" y="92"/>
                  </a:lnTo>
                  <a:lnTo>
                    <a:pt x="808" y="104"/>
                  </a:lnTo>
                  <a:lnTo>
                    <a:pt x="807" y="119"/>
                  </a:lnTo>
                  <a:lnTo>
                    <a:pt x="806" y="135"/>
                  </a:lnTo>
                  <a:lnTo>
                    <a:pt x="804" y="154"/>
                  </a:lnTo>
                  <a:lnTo>
                    <a:pt x="801" y="174"/>
                  </a:lnTo>
                  <a:lnTo>
                    <a:pt x="798" y="196"/>
                  </a:lnTo>
                  <a:lnTo>
                    <a:pt x="794" y="220"/>
                  </a:lnTo>
                  <a:lnTo>
                    <a:pt x="789" y="245"/>
                  </a:lnTo>
                  <a:lnTo>
                    <a:pt x="783" y="271"/>
                  </a:lnTo>
                  <a:lnTo>
                    <a:pt x="775" y="297"/>
                  </a:lnTo>
                  <a:lnTo>
                    <a:pt x="765" y="325"/>
                  </a:lnTo>
                  <a:lnTo>
                    <a:pt x="755" y="353"/>
                  </a:lnTo>
                  <a:lnTo>
                    <a:pt x="742" y="381"/>
                  </a:lnTo>
                  <a:lnTo>
                    <a:pt x="728" y="409"/>
                  </a:lnTo>
                  <a:lnTo>
                    <a:pt x="711" y="436"/>
                  </a:lnTo>
                  <a:lnTo>
                    <a:pt x="693" y="464"/>
                  </a:lnTo>
                  <a:lnTo>
                    <a:pt x="672" y="491"/>
                  </a:lnTo>
                  <a:lnTo>
                    <a:pt x="648" y="517"/>
                  </a:lnTo>
                  <a:lnTo>
                    <a:pt x="622" y="542"/>
                  </a:lnTo>
                  <a:lnTo>
                    <a:pt x="593" y="566"/>
                  </a:lnTo>
                  <a:lnTo>
                    <a:pt x="561" y="588"/>
                  </a:lnTo>
                  <a:lnTo>
                    <a:pt x="527" y="609"/>
                  </a:lnTo>
                  <a:lnTo>
                    <a:pt x="488" y="629"/>
                  </a:lnTo>
                  <a:lnTo>
                    <a:pt x="447" y="645"/>
                  </a:lnTo>
                  <a:lnTo>
                    <a:pt x="402" y="661"/>
                  </a:lnTo>
                  <a:lnTo>
                    <a:pt x="353" y="673"/>
                  </a:lnTo>
                  <a:lnTo>
                    <a:pt x="302" y="683"/>
                  </a:lnTo>
                  <a:lnTo>
                    <a:pt x="245" y="690"/>
                  </a:lnTo>
                  <a:lnTo>
                    <a:pt x="184" y="694"/>
                  </a:lnTo>
                  <a:lnTo>
                    <a:pt x="120" y="695"/>
                  </a:lnTo>
                  <a:lnTo>
                    <a:pt x="52" y="693"/>
                  </a:lnTo>
                  <a:lnTo>
                    <a:pt x="49" y="693"/>
                  </a:lnTo>
                  <a:lnTo>
                    <a:pt x="42" y="693"/>
                  </a:lnTo>
                  <a:lnTo>
                    <a:pt x="32" y="692"/>
                  </a:lnTo>
                  <a:lnTo>
                    <a:pt x="22" y="689"/>
                  </a:lnTo>
                  <a:lnTo>
                    <a:pt x="11" y="685"/>
                  </a:lnTo>
                  <a:lnTo>
                    <a:pt x="4" y="679"/>
                  </a:lnTo>
                  <a:lnTo>
                    <a:pt x="0" y="669"/>
                  </a:lnTo>
                  <a:lnTo>
                    <a:pt x="2" y="657"/>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1534" y="2517"/>
              <a:ext cx="698" cy="576"/>
            </a:xfrm>
            <a:custGeom>
              <a:avLst/>
              <a:gdLst/>
              <a:ahLst/>
              <a:cxnLst>
                <a:cxn ang="0">
                  <a:pos x="2" y="573"/>
                </a:cxn>
                <a:cxn ang="0">
                  <a:pos x="16" y="574"/>
                </a:cxn>
                <a:cxn ang="0">
                  <a:pos x="42" y="576"/>
                </a:cxn>
                <a:cxn ang="0">
                  <a:pos x="77" y="576"/>
                </a:cxn>
                <a:cxn ang="0">
                  <a:pos x="121" y="574"/>
                </a:cxn>
                <a:cxn ang="0">
                  <a:pos x="173" y="568"/>
                </a:cxn>
                <a:cxn ang="0">
                  <a:pos x="230" y="558"/>
                </a:cxn>
                <a:cxn ang="0">
                  <a:pos x="289" y="542"/>
                </a:cxn>
                <a:cxn ang="0">
                  <a:pos x="352" y="519"/>
                </a:cxn>
                <a:cxn ang="0">
                  <a:pos x="414" y="489"/>
                </a:cxn>
                <a:cxn ang="0">
                  <a:pos x="474" y="448"/>
                </a:cxn>
                <a:cxn ang="0">
                  <a:pos x="530" y="398"/>
                </a:cxn>
                <a:cxn ang="0">
                  <a:pos x="582" y="335"/>
                </a:cxn>
                <a:cxn ang="0">
                  <a:pos x="626" y="261"/>
                </a:cxn>
                <a:cxn ang="0">
                  <a:pos x="664" y="172"/>
                </a:cxn>
                <a:cxn ang="0">
                  <a:pos x="690" y="68"/>
                </a:cxn>
                <a:cxn ang="0">
                  <a:pos x="697" y="10"/>
                </a:cxn>
                <a:cxn ang="0">
                  <a:pos x="688" y="8"/>
                </a:cxn>
                <a:cxn ang="0">
                  <a:pos x="669" y="4"/>
                </a:cxn>
                <a:cxn ang="0">
                  <a:pos x="642" y="1"/>
                </a:cxn>
                <a:cxn ang="0">
                  <a:pos x="609" y="0"/>
                </a:cxn>
                <a:cxn ang="0">
                  <a:pos x="569" y="2"/>
                </a:cxn>
                <a:cxn ang="0">
                  <a:pos x="525" y="10"/>
                </a:cxn>
                <a:cxn ang="0">
                  <a:pos x="475" y="23"/>
                </a:cxn>
                <a:cxn ang="0">
                  <a:pos x="422" y="44"/>
                </a:cxn>
                <a:cxn ang="0">
                  <a:pos x="366" y="73"/>
                </a:cxn>
                <a:cxn ang="0">
                  <a:pos x="309" y="112"/>
                </a:cxn>
                <a:cxn ang="0">
                  <a:pos x="251" y="163"/>
                </a:cxn>
                <a:cxn ang="0">
                  <a:pos x="192" y="228"/>
                </a:cxn>
                <a:cxn ang="0">
                  <a:pos x="135" y="305"/>
                </a:cxn>
                <a:cxn ang="0">
                  <a:pos x="79" y="400"/>
                </a:cxn>
                <a:cxn ang="0">
                  <a:pos x="26" y="511"/>
                </a:cxn>
              </a:cxnLst>
              <a:rect l="0" t="0" r="r" b="b"/>
              <a:pathLst>
                <a:path w="698" h="576">
                  <a:moveTo>
                    <a:pt x="0" y="573"/>
                  </a:moveTo>
                  <a:lnTo>
                    <a:pt x="2" y="573"/>
                  </a:lnTo>
                  <a:lnTo>
                    <a:pt x="7" y="574"/>
                  </a:lnTo>
                  <a:lnTo>
                    <a:pt x="16" y="574"/>
                  </a:lnTo>
                  <a:lnTo>
                    <a:pt x="27" y="575"/>
                  </a:lnTo>
                  <a:lnTo>
                    <a:pt x="42" y="576"/>
                  </a:lnTo>
                  <a:lnTo>
                    <a:pt x="58" y="576"/>
                  </a:lnTo>
                  <a:lnTo>
                    <a:pt x="77" y="576"/>
                  </a:lnTo>
                  <a:lnTo>
                    <a:pt x="99" y="575"/>
                  </a:lnTo>
                  <a:lnTo>
                    <a:pt x="121" y="574"/>
                  </a:lnTo>
                  <a:lnTo>
                    <a:pt x="146" y="572"/>
                  </a:lnTo>
                  <a:lnTo>
                    <a:pt x="173" y="568"/>
                  </a:lnTo>
                  <a:lnTo>
                    <a:pt x="201" y="564"/>
                  </a:lnTo>
                  <a:lnTo>
                    <a:pt x="230" y="558"/>
                  </a:lnTo>
                  <a:lnTo>
                    <a:pt x="259" y="551"/>
                  </a:lnTo>
                  <a:lnTo>
                    <a:pt x="289" y="542"/>
                  </a:lnTo>
                  <a:lnTo>
                    <a:pt x="321" y="531"/>
                  </a:lnTo>
                  <a:lnTo>
                    <a:pt x="352" y="519"/>
                  </a:lnTo>
                  <a:lnTo>
                    <a:pt x="383" y="505"/>
                  </a:lnTo>
                  <a:lnTo>
                    <a:pt x="414" y="489"/>
                  </a:lnTo>
                  <a:lnTo>
                    <a:pt x="444" y="469"/>
                  </a:lnTo>
                  <a:lnTo>
                    <a:pt x="474" y="448"/>
                  </a:lnTo>
                  <a:lnTo>
                    <a:pt x="503" y="425"/>
                  </a:lnTo>
                  <a:lnTo>
                    <a:pt x="530" y="398"/>
                  </a:lnTo>
                  <a:lnTo>
                    <a:pt x="557" y="369"/>
                  </a:lnTo>
                  <a:lnTo>
                    <a:pt x="582" y="335"/>
                  </a:lnTo>
                  <a:lnTo>
                    <a:pt x="606" y="300"/>
                  </a:lnTo>
                  <a:lnTo>
                    <a:pt x="626" y="261"/>
                  </a:lnTo>
                  <a:lnTo>
                    <a:pt x="646" y="218"/>
                  </a:lnTo>
                  <a:lnTo>
                    <a:pt x="664" y="172"/>
                  </a:lnTo>
                  <a:lnTo>
                    <a:pt x="677" y="122"/>
                  </a:lnTo>
                  <a:lnTo>
                    <a:pt x="690" y="68"/>
                  </a:lnTo>
                  <a:lnTo>
                    <a:pt x="698" y="10"/>
                  </a:lnTo>
                  <a:lnTo>
                    <a:pt x="697" y="10"/>
                  </a:lnTo>
                  <a:lnTo>
                    <a:pt x="693" y="9"/>
                  </a:lnTo>
                  <a:lnTo>
                    <a:pt x="688" y="8"/>
                  </a:lnTo>
                  <a:lnTo>
                    <a:pt x="679" y="6"/>
                  </a:lnTo>
                  <a:lnTo>
                    <a:pt x="669" y="4"/>
                  </a:lnTo>
                  <a:lnTo>
                    <a:pt x="657" y="2"/>
                  </a:lnTo>
                  <a:lnTo>
                    <a:pt x="642" y="1"/>
                  </a:lnTo>
                  <a:lnTo>
                    <a:pt x="626" y="0"/>
                  </a:lnTo>
                  <a:lnTo>
                    <a:pt x="609" y="0"/>
                  </a:lnTo>
                  <a:lnTo>
                    <a:pt x="590" y="1"/>
                  </a:lnTo>
                  <a:lnTo>
                    <a:pt x="569" y="2"/>
                  </a:lnTo>
                  <a:lnTo>
                    <a:pt x="548" y="6"/>
                  </a:lnTo>
                  <a:lnTo>
                    <a:pt x="525" y="10"/>
                  </a:lnTo>
                  <a:lnTo>
                    <a:pt x="500" y="16"/>
                  </a:lnTo>
                  <a:lnTo>
                    <a:pt x="475" y="23"/>
                  </a:lnTo>
                  <a:lnTo>
                    <a:pt x="449" y="33"/>
                  </a:lnTo>
                  <a:lnTo>
                    <a:pt x="422" y="44"/>
                  </a:lnTo>
                  <a:lnTo>
                    <a:pt x="394" y="57"/>
                  </a:lnTo>
                  <a:lnTo>
                    <a:pt x="366" y="73"/>
                  </a:lnTo>
                  <a:lnTo>
                    <a:pt x="338" y="92"/>
                  </a:lnTo>
                  <a:lnTo>
                    <a:pt x="309" y="112"/>
                  </a:lnTo>
                  <a:lnTo>
                    <a:pt x="280" y="136"/>
                  </a:lnTo>
                  <a:lnTo>
                    <a:pt x="251" y="163"/>
                  </a:lnTo>
                  <a:lnTo>
                    <a:pt x="222" y="193"/>
                  </a:lnTo>
                  <a:lnTo>
                    <a:pt x="192" y="228"/>
                  </a:lnTo>
                  <a:lnTo>
                    <a:pt x="164" y="265"/>
                  </a:lnTo>
                  <a:lnTo>
                    <a:pt x="135" y="305"/>
                  </a:lnTo>
                  <a:lnTo>
                    <a:pt x="107" y="350"/>
                  </a:lnTo>
                  <a:lnTo>
                    <a:pt x="79" y="400"/>
                  </a:lnTo>
                  <a:lnTo>
                    <a:pt x="52" y="453"/>
                  </a:lnTo>
                  <a:lnTo>
                    <a:pt x="26" y="511"/>
                  </a:lnTo>
                  <a:lnTo>
                    <a:pt x="0" y="573"/>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1534" y="2784"/>
              <a:ext cx="416" cy="309"/>
            </a:xfrm>
            <a:custGeom>
              <a:avLst/>
              <a:gdLst/>
              <a:ahLst/>
              <a:cxnLst>
                <a:cxn ang="0">
                  <a:pos x="416" y="8"/>
                </a:cxn>
                <a:cxn ang="0">
                  <a:pos x="416" y="12"/>
                </a:cxn>
                <a:cxn ang="0">
                  <a:pos x="415" y="23"/>
                </a:cxn>
                <a:cxn ang="0">
                  <a:pos x="413" y="39"/>
                </a:cxn>
                <a:cxn ang="0">
                  <a:pos x="409" y="60"/>
                </a:cxn>
                <a:cxn ang="0">
                  <a:pos x="402" y="86"/>
                </a:cxn>
                <a:cxn ang="0">
                  <a:pos x="392" y="113"/>
                </a:cxn>
                <a:cxn ang="0">
                  <a:pos x="379" y="143"/>
                </a:cxn>
                <a:cxn ang="0">
                  <a:pos x="362" y="172"/>
                </a:cxn>
                <a:cxn ang="0">
                  <a:pos x="339" y="202"/>
                </a:cxn>
                <a:cxn ang="0">
                  <a:pos x="311" y="230"/>
                </a:cxn>
                <a:cxn ang="0">
                  <a:pos x="278" y="255"/>
                </a:cxn>
                <a:cxn ang="0">
                  <a:pos x="238" y="277"/>
                </a:cxn>
                <a:cxn ang="0">
                  <a:pos x="191" y="293"/>
                </a:cxn>
                <a:cxn ang="0">
                  <a:pos x="136" y="305"/>
                </a:cxn>
                <a:cxn ang="0">
                  <a:pos x="73" y="309"/>
                </a:cxn>
                <a:cxn ang="0">
                  <a:pos x="0" y="306"/>
                </a:cxn>
                <a:cxn ang="0">
                  <a:pos x="1" y="302"/>
                </a:cxn>
                <a:cxn ang="0">
                  <a:pos x="4" y="290"/>
                </a:cxn>
                <a:cxn ang="0">
                  <a:pos x="9" y="273"/>
                </a:cxn>
                <a:cxn ang="0">
                  <a:pos x="17" y="250"/>
                </a:cxn>
                <a:cxn ang="0">
                  <a:pos x="28" y="223"/>
                </a:cxn>
                <a:cxn ang="0">
                  <a:pos x="42" y="194"/>
                </a:cxn>
                <a:cxn ang="0">
                  <a:pos x="59" y="163"/>
                </a:cxn>
                <a:cxn ang="0">
                  <a:pos x="80" y="131"/>
                </a:cxn>
                <a:cxn ang="0">
                  <a:pos x="105" y="101"/>
                </a:cxn>
                <a:cxn ang="0">
                  <a:pos x="135" y="72"/>
                </a:cxn>
                <a:cxn ang="0">
                  <a:pos x="168" y="47"/>
                </a:cxn>
                <a:cxn ang="0">
                  <a:pos x="208" y="26"/>
                </a:cxn>
                <a:cxn ang="0">
                  <a:pos x="251" y="10"/>
                </a:cxn>
                <a:cxn ang="0">
                  <a:pos x="300" y="1"/>
                </a:cxn>
                <a:cxn ang="0">
                  <a:pos x="355" y="0"/>
                </a:cxn>
                <a:cxn ang="0">
                  <a:pos x="416" y="8"/>
                </a:cxn>
              </a:cxnLst>
              <a:rect l="0" t="0" r="r" b="b"/>
              <a:pathLst>
                <a:path w="416" h="309">
                  <a:moveTo>
                    <a:pt x="416" y="8"/>
                  </a:moveTo>
                  <a:lnTo>
                    <a:pt x="416" y="12"/>
                  </a:lnTo>
                  <a:lnTo>
                    <a:pt x="415" y="23"/>
                  </a:lnTo>
                  <a:lnTo>
                    <a:pt x="413" y="39"/>
                  </a:lnTo>
                  <a:lnTo>
                    <a:pt x="409" y="60"/>
                  </a:lnTo>
                  <a:lnTo>
                    <a:pt x="402" y="86"/>
                  </a:lnTo>
                  <a:lnTo>
                    <a:pt x="392" y="113"/>
                  </a:lnTo>
                  <a:lnTo>
                    <a:pt x="379" y="143"/>
                  </a:lnTo>
                  <a:lnTo>
                    <a:pt x="362" y="172"/>
                  </a:lnTo>
                  <a:lnTo>
                    <a:pt x="339" y="202"/>
                  </a:lnTo>
                  <a:lnTo>
                    <a:pt x="311" y="230"/>
                  </a:lnTo>
                  <a:lnTo>
                    <a:pt x="278" y="255"/>
                  </a:lnTo>
                  <a:lnTo>
                    <a:pt x="238" y="277"/>
                  </a:lnTo>
                  <a:lnTo>
                    <a:pt x="191" y="293"/>
                  </a:lnTo>
                  <a:lnTo>
                    <a:pt x="136" y="305"/>
                  </a:lnTo>
                  <a:lnTo>
                    <a:pt x="73" y="309"/>
                  </a:lnTo>
                  <a:lnTo>
                    <a:pt x="0" y="306"/>
                  </a:lnTo>
                  <a:lnTo>
                    <a:pt x="1" y="302"/>
                  </a:lnTo>
                  <a:lnTo>
                    <a:pt x="4" y="290"/>
                  </a:lnTo>
                  <a:lnTo>
                    <a:pt x="9" y="273"/>
                  </a:lnTo>
                  <a:lnTo>
                    <a:pt x="17" y="250"/>
                  </a:lnTo>
                  <a:lnTo>
                    <a:pt x="28" y="223"/>
                  </a:lnTo>
                  <a:lnTo>
                    <a:pt x="42" y="194"/>
                  </a:lnTo>
                  <a:lnTo>
                    <a:pt x="59" y="163"/>
                  </a:lnTo>
                  <a:lnTo>
                    <a:pt x="80" y="131"/>
                  </a:lnTo>
                  <a:lnTo>
                    <a:pt x="105" y="101"/>
                  </a:lnTo>
                  <a:lnTo>
                    <a:pt x="135" y="72"/>
                  </a:lnTo>
                  <a:lnTo>
                    <a:pt x="168" y="47"/>
                  </a:lnTo>
                  <a:lnTo>
                    <a:pt x="208" y="26"/>
                  </a:lnTo>
                  <a:lnTo>
                    <a:pt x="251" y="10"/>
                  </a:lnTo>
                  <a:lnTo>
                    <a:pt x="300" y="1"/>
                  </a:lnTo>
                  <a:lnTo>
                    <a:pt x="355" y="0"/>
                  </a:lnTo>
                  <a:lnTo>
                    <a:pt x="416" y="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1530" y="2482"/>
              <a:ext cx="383" cy="615"/>
            </a:xfrm>
            <a:custGeom>
              <a:avLst/>
              <a:gdLst/>
              <a:ahLst/>
              <a:cxnLst>
                <a:cxn ang="0">
                  <a:pos x="363" y="13"/>
                </a:cxn>
                <a:cxn ang="0">
                  <a:pos x="363" y="13"/>
                </a:cxn>
                <a:cxn ang="0">
                  <a:pos x="363" y="18"/>
                </a:cxn>
                <a:cxn ang="0">
                  <a:pos x="361" y="30"/>
                </a:cxn>
                <a:cxn ang="0">
                  <a:pos x="358" y="50"/>
                </a:cxn>
                <a:cxn ang="0">
                  <a:pos x="353" y="76"/>
                </a:cxn>
                <a:cxn ang="0">
                  <a:pos x="345" y="108"/>
                </a:cxn>
                <a:cxn ang="0">
                  <a:pos x="336" y="144"/>
                </a:cxn>
                <a:cxn ang="0">
                  <a:pos x="322" y="185"/>
                </a:cxn>
                <a:cxn ang="0">
                  <a:pos x="306" y="228"/>
                </a:cxn>
                <a:cxn ang="0">
                  <a:pos x="285" y="275"/>
                </a:cxn>
                <a:cxn ang="0">
                  <a:pos x="260" y="323"/>
                </a:cxn>
                <a:cxn ang="0">
                  <a:pos x="231" y="371"/>
                </a:cxn>
                <a:cxn ang="0">
                  <a:pos x="197" y="420"/>
                </a:cxn>
                <a:cxn ang="0">
                  <a:pos x="157" y="469"/>
                </a:cxn>
                <a:cxn ang="0">
                  <a:pos x="111" y="515"/>
                </a:cxn>
                <a:cxn ang="0">
                  <a:pos x="59" y="559"/>
                </a:cxn>
                <a:cxn ang="0">
                  <a:pos x="0" y="601"/>
                </a:cxn>
                <a:cxn ang="0">
                  <a:pos x="8" y="615"/>
                </a:cxn>
                <a:cxn ang="0">
                  <a:pos x="68" y="573"/>
                </a:cxn>
                <a:cxn ang="0">
                  <a:pos x="122" y="527"/>
                </a:cxn>
                <a:cxn ang="0">
                  <a:pos x="169" y="478"/>
                </a:cxn>
                <a:cxn ang="0">
                  <a:pos x="210" y="428"/>
                </a:cxn>
                <a:cxn ang="0">
                  <a:pos x="246" y="378"/>
                </a:cxn>
                <a:cxn ang="0">
                  <a:pos x="276" y="327"/>
                </a:cxn>
                <a:cxn ang="0">
                  <a:pos x="302" y="277"/>
                </a:cxn>
                <a:cxn ang="0">
                  <a:pos x="324" y="228"/>
                </a:cxn>
                <a:cxn ang="0">
                  <a:pos x="340" y="183"/>
                </a:cxn>
                <a:cxn ang="0">
                  <a:pos x="354" y="140"/>
                </a:cxn>
                <a:cxn ang="0">
                  <a:pos x="364" y="101"/>
                </a:cxn>
                <a:cxn ang="0">
                  <a:pos x="372" y="68"/>
                </a:cxn>
                <a:cxn ang="0">
                  <a:pos x="377" y="40"/>
                </a:cxn>
                <a:cxn ang="0">
                  <a:pos x="381" y="19"/>
                </a:cxn>
                <a:cxn ang="0">
                  <a:pos x="383" y="5"/>
                </a:cxn>
                <a:cxn ang="0">
                  <a:pos x="383" y="0"/>
                </a:cxn>
                <a:cxn ang="0">
                  <a:pos x="363" y="13"/>
                </a:cxn>
              </a:cxnLst>
              <a:rect l="0" t="0" r="r" b="b"/>
              <a:pathLst>
                <a:path w="383" h="615">
                  <a:moveTo>
                    <a:pt x="363" y="13"/>
                  </a:moveTo>
                  <a:lnTo>
                    <a:pt x="363" y="13"/>
                  </a:lnTo>
                  <a:lnTo>
                    <a:pt x="363" y="18"/>
                  </a:lnTo>
                  <a:lnTo>
                    <a:pt x="361" y="30"/>
                  </a:lnTo>
                  <a:lnTo>
                    <a:pt x="358" y="50"/>
                  </a:lnTo>
                  <a:lnTo>
                    <a:pt x="353" y="76"/>
                  </a:lnTo>
                  <a:lnTo>
                    <a:pt x="345" y="108"/>
                  </a:lnTo>
                  <a:lnTo>
                    <a:pt x="336" y="144"/>
                  </a:lnTo>
                  <a:lnTo>
                    <a:pt x="322" y="185"/>
                  </a:lnTo>
                  <a:lnTo>
                    <a:pt x="306" y="228"/>
                  </a:lnTo>
                  <a:lnTo>
                    <a:pt x="285" y="275"/>
                  </a:lnTo>
                  <a:lnTo>
                    <a:pt x="260" y="323"/>
                  </a:lnTo>
                  <a:lnTo>
                    <a:pt x="231" y="371"/>
                  </a:lnTo>
                  <a:lnTo>
                    <a:pt x="197" y="420"/>
                  </a:lnTo>
                  <a:lnTo>
                    <a:pt x="157" y="469"/>
                  </a:lnTo>
                  <a:lnTo>
                    <a:pt x="111" y="515"/>
                  </a:lnTo>
                  <a:lnTo>
                    <a:pt x="59" y="559"/>
                  </a:lnTo>
                  <a:lnTo>
                    <a:pt x="0" y="601"/>
                  </a:lnTo>
                  <a:lnTo>
                    <a:pt x="8" y="615"/>
                  </a:lnTo>
                  <a:lnTo>
                    <a:pt x="68" y="573"/>
                  </a:lnTo>
                  <a:lnTo>
                    <a:pt x="122" y="527"/>
                  </a:lnTo>
                  <a:lnTo>
                    <a:pt x="169" y="478"/>
                  </a:lnTo>
                  <a:lnTo>
                    <a:pt x="210" y="428"/>
                  </a:lnTo>
                  <a:lnTo>
                    <a:pt x="246" y="378"/>
                  </a:lnTo>
                  <a:lnTo>
                    <a:pt x="276" y="327"/>
                  </a:lnTo>
                  <a:lnTo>
                    <a:pt x="302" y="277"/>
                  </a:lnTo>
                  <a:lnTo>
                    <a:pt x="324" y="228"/>
                  </a:lnTo>
                  <a:lnTo>
                    <a:pt x="340" y="183"/>
                  </a:lnTo>
                  <a:lnTo>
                    <a:pt x="354" y="140"/>
                  </a:lnTo>
                  <a:lnTo>
                    <a:pt x="364" y="101"/>
                  </a:lnTo>
                  <a:lnTo>
                    <a:pt x="372" y="68"/>
                  </a:lnTo>
                  <a:lnTo>
                    <a:pt x="377" y="40"/>
                  </a:lnTo>
                  <a:lnTo>
                    <a:pt x="381" y="19"/>
                  </a:lnTo>
                  <a:lnTo>
                    <a:pt x="383" y="5"/>
                  </a:lnTo>
                  <a:lnTo>
                    <a:pt x="383" y="0"/>
                  </a:lnTo>
                  <a:lnTo>
                    <a:pt x="363"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1862" y="2439"/>
              <a:ext cx="164" cy="244"/>
            </a:xfrm>
            <a:custGeom>
              <a:avLst/>
              <a:gdLst/>
              <a:ahLst/>
              <a:cxnLst>
                <a:cxn ang="0">
                  <a:pos x="144" y="5"/>
                </a:cxn>
                <a:cxn ang="0">
                  <a:pos x="141" y="6"/>
                </a:cxn>
                <a:cxn ang="0">
                  <a:pos x="137" y="14"/>
                </a:cxn>
                <a:cxn ang="0">
                  <a:pos x="124" y="36"/>
                </a:cxn>
                <a:cxn ang="0">
                  <a:pos x="107" y="66"/>
                </a:cxn>
                <a:cxn ang="0">
                  <a:pos x="86" y="102"/>
                </a:cxn>
                <a:cxn ang="0">
                  <a:pos x="62" y="141"/>
                </a:cxn>
                <a:cxn ang="0">
                  <a:pos x="39" y="176"/>
                </a:cxn>
                <a:cxn ang="0">
                  <a:pos x="17" y="205"/>
                </a:cxn>
                <a:cxn ang="0">
                  <a:pos x="0" y="225"/>
                </a:cxn>
                <a:cxn ang="0">
                  <a:pos x="1" y="244"/>
                </a:cxn>
                <a:cxn ang="0">
                  <a:pos x="21" y="224"/>
                </a:cxn>
                <a:cxn ang="0">
                  <a:pos x="44" y="193"/>
                </a:cxn>
                <a:cxn ang="0">
                  <a:pos x="70" y="153"/>
                </a:cxn>
                <a:cxn ang="0">
                  <a:pos x="97" y="112"/>
                </a:cxn>
                <a:cxn ang="0">
                  <a:pos x="122" y="71"/>
                </a:cxn>
                <a:cxn ang="0">
                  <a:pos x="143" y="36"/>
                </a:cxn>
                <a:cxn ang="0">
                  <a:pos x="157" y="11"/>
                </a:cxn>
                <a:cxn ang="0">
                  <a:pos x="164" y="0"/>
                </a:cxn>
                <a:cxn ang="0">
                  <a:pos x="144" y="5"/>
                </a:cxn>
              </a:cxnLst>
              <a:rect l="0" t="0" r="r" b="b"/>
              <a:pathLst>
                <a:path w="164" h="244">
                  <a:moveTo>
                    <a:pt x="144" y="5"/>
                  </a:moveTo>
                  <a:lnTo>
                    <a:pt x="141" y="6"/>
                  </a:lnTo>
                  <a:lnTo>
                    <a:pt x="137" y="14"/>
                  </a:lnTo>
                  <a:lnTo>
                    <a:pt x="124" y="36"/>
                  </a:lnTo>
                  <a:lnTo>
                    <a:pt x="107" y="66"/>
                  </a:lnTo>
                  <a:lnTo>
                    <a:pt x="86" y="102"/>
                  </a:lnTo>
                  <a:lnTo>
                    <a:pt x="62" y="141"/>
                  </a:lnTo>
                  <a:lnTo>
                    <a:pt x="39" y="176"/>
                  </a:lnTo>
                  <a:lnTo>
                    <a:pt x="17" y="205"/>
                  </a:lnTo>
                  <a:lnTo>
                    <a:pt x="0" y="225"/>
                  </a:lnTo>
                  <a:lnTo>
                    <a:pt x="1" y="244"/>
                  </a:lnTo>
                  <a:lnTo>
                    <a:pt x="21" y="224"/>
                  </a:lnTo>
                  <a:lnTo>
                    <a:pt x="44" y="193"/>
                  </a:lnTo>
                  <a:lnTo>
                    <a:pt x="70" y="153"/>
                  </a:lnTo>
                  <a:lnTo>
                    <a:pt x="97" y="112"/>
                  </a:lnTo>
                  <a:lnTo>
                    <a:pt x="122" y="71"/>
                  </a:lnTo>
                  <a:lnTo>
                    <a:pt x="143" y="36"/>
                  </a:lnTo>
                  <a:lnTo>
                    <a:pt x="157" y="11"/>
                  </a:lnTo>
                  <a:lnTo>
                    <a:pt x="164" y="0"/>
                  </a:lnTo>
                  <a:lnTo>
                    <a:pt x="144" y="5"/>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1572" y="2734"/>
              <a:ext cx="717" cy="370"/>
            </a:xfrm>
            <a:custGeom>
              <a:avLst/>
              <a:gdLst/>
              <a:ahLst/>
              <a:cxnLst>
                <a:cxn ang="0">
                  <a:pos x="12" y="370"/>
                </a:cxn>
                <a:cxn ang="0">
                  <a:pos x="17" y="365"/>
                </a:cxn>
                <a:cxn ang="0">
                  <a:pos x="31" y="352"/>
                </a:cxn>
                <a:cxn ang="0">
                  <a:pos x="51" y="332"/>
                </a:cxn>
                <a:cxn ang="0">
                  <a:pos x="79" y="307"/>
                </a:cxn>
                <a:cxn ang="0">
                  <a:pos x="114" y="277"/>
                </a:cxn>
                <a:cxn ang="0">
                  <a:pos x="154" y="245"/>
                </a:cxn>
                <a:cxn ang="0">
                  <a:pos x="199" y="211"/>
                </a:cxn>
                <a:cxn ang="0">
                  <a:pos x="247" y="175"/>
                </a:cxn>
                <a:cxn ang="0">
                  <a:pos x="300" y="141"/>
                </a:cxn>
                <a:cxn ang="0">
                  <a:pos x="355" y="108"/>
                </a:cxn>
                <a:cxn ang="0">
                  <a:pos x="413" y="79"/>
                </a:cxn>
                <a:cxn ang="0">
                  <a:pos x="472" y="54"/>
                </a:cxn>
                <a:cxn ang="0">
                  <a:pos x="531" y="34"/>
                </a:cxn>
                <a:cxn ang="0">
                  <a:pos x="592" y="22"/>
                </a:cxn>
                <a:cxn ang="0">
                  <a:pos x="652" y="17"/>
                </a:cxn>
                <a:cxn ang="0">
                  <a:pos x="710" y="22"/>
                </a:cxn>
                <a:cxn ang="0">
                  <a:pos x="687" y="1"/>
                </a:cxn>
                <a:cxn ang="0">
                  <a:pos x="627" y="1"/>
                </a:cxn>
                <a:cxn ang="0">
                  <a:pos x="566" y="10"/>
                </a:cxn>
                <a:cxn ang="0">
                  <a:pos x="504" y="26"/>
                </a:cxn>
                <a:cxn ang="0">
                  <a:pos x="444" y="48"/>
                </a:cxn>
                <a:cxn ang="0">
                  <a:pos x="385" y="75"/>
                </a:cxn>
                <a:cxn ang="0">
                  <a:pos x="328" y="105"/>
                </a:cxn>
                <a:cxn ang="0">
                  <a:pos x="273" y="139"/>
                </a:cxn>
                <a:cxn ang="0">
                  <a:pos x="221" y="173"/>
                </a:cxn>
                <a:cxn ang="0">
                  <a:pos x="174" y="209"/>
                </a:cxn>
                <a:cxn ang="0">
                  <a:pos x="130" y="243"/>
                </a:cxn>
                <a:cxn ang="0">
                  <a:pos x="92" y="275"/>
                </a:cxn>
                <a:cxn ang="0">
                  <a:pos x="60" y="303"/>
                </a:cxn>
                <a:cxn ang="0">
                  <a:pos x="34" y="327"/>
                </a:cxn>
                <a:cxn ang="0">
                  <a:pos x="15" y="346"/>
                </a:cxn>
                <a:cxn ang="0">
                  <a:pos x="4" y="356"/>
                </a:cxn>
                <a:cxn ang="0">
                  <a:pos x="12" y="370"/>
                </a:cxn>
              </a:cxnLst>
              <a:rect l="0" t="0" r="r" b="b"/>
              <a:pathLst>
                <a:path w="717" h="370">
                  <a:moveTo>
                    <a:pt x="12" y="370"/>
                  </a:moveTo>
                  <a:lnTo>
                    <a:pt x="12" y="370"/>
                  </a:lnTo>
                  <a:lnTo>
                    <a:pt x="13" y="369"/>
                  </a:lnTo>
                  <a:lnTo>
                    <a:pt x="17" y="365"/>
                  </a:lnTo>
                  <a:lnTo>
                    <a:pt x="22" y="360"/>
                  </a:lnTo>
                  <a:lnTo>
                    <a:pt x="31" y="352"/>
                  </a:lnTo>
                  <a:lnTo>
                    <a:pt x="40" y="343"/>
                  </a:lnTo>
                  <a:lnTo>
                    <a:pt x="51" y="332"/>
                  </a:lnTo>
                  <a:lnTo>
                    <a:pt x="65" y="321"/>
                  </a:lnTo>
                  <a:lnTo>
                    <a:pt x="79" y="307"/>
                  </a:lnTo>
                  <a:lnTo>
                    <a:pt x="96" y="293"/>
                  </a:lnTo>
                  <a:lnTo>
                    <a:pt x="114" y="277"/>
                  </a:lnTo>
                  <a:lnTo>
                    <a:pt x="133" y="262"/>
                  </a:lnTo>
                  <a:lnTo>
                    <a:pt x="154" y="245"/>
                  </a:lnTo>
                  <a:lnTo>
                    <a:pt x="176" y="227"/>
                  </a:lnTo>
                  <a:lnTo>
                    <a:pt x="199" y="211"/>
                  </a:lnTo>
                  <a:lnTo>
                    <a:pt x="222" y="193"/>
                  </a:lnTo>
                  <a:lnTo>
                    <a:pt x="247" y="175"/>
                  </a:lnTo>
                  <a:lnTo>
                    <a:pt x="273" y="158"/>
                  </a:lnTo>
                  <a:lnTo>
                    <a:pt x="300" y="141"/>
                  </a:lnTo>
                  <a:lnTo>
                    <a:pt x="327" y="125"/>
                  </a:lnTo>
                  <a:lnTo>
                    <a:pt x="355" y="108"/>
                  </a:lnTo>
                  <a:lnTo>
                    <a:pt x="384" y="94"/>
                  </a:lnTo>
                  <a:lnTo>
                    <a:pt x="413" y="79"/>
                  </a:lnTo>
                  <a:lnTo>
                    <a:pt x="442" y="66"/>
                  </a:lnTo>
                  <a:lnTo>
                    <a:pt x="472" y="54"/>
                  </a:lnTo>
                  <a:lnTo>
                    <a:pt x="501" y="44"/>
                  </a:lnTo>
                  <a:lnTo>
                    <a:pt x="531" y="34"/>
                  </a:lnTo>
                  <a:lnTo>
                    <a:pt x="562" y="27"/>
                  </a:lnTo>
                  <a:lnTo>
                    <a:pt x="592" y="22"/>
                  </a:lnTo>
                  <a:lnTo>
                    <a:pt x="622" y="19"/>
                  </a:lnTo>
                  <a:lnTo>
                    <a:pt x="652" y="17"/>
                  </a:lnTo>
                  <a:lnTo>
                    <a:pt x="681" y="19"/>
                  </a:lnTo>
                  <a:lnTo>
                    <a:pt x="710" y="22"/>
                  </a:lnTo>
                  <a:lnTo>
                    <a:pt x="717" y="5"/>
                  </a:lnTo>
                  <a:lnTo>
                    <a:pt x="687" y="1"/>
                  </a:lnTo>
                  <a:lnTo>
                    <a:pt x="657" y="0"/>
                  </a:lnTo>
                  <a:lnTo>
                    <a:pt x="627" y="1"/>
                  </a:lnTo>
                  <a:lnTo>
                    <a:pt x="597" y="4"/>
                  </a:lnTo>
                  <a:lnTo>
                    <a:pt x="566" y="10"/>
                  </a:lnTo>
                  <a:lnTo>
                    <a:pt x="536" y="17"/>
                  </a:lnTo>
                  <a:lnTo>
                    <a:pt x="504" y="26"/>
                  </a:lnTo>
                  <a:lnTo>
                    <a:pt x="474" y="36"/>
                  </a:lnTo>
                  <a:lnTo>
                    <a:pt x="444" y="48"/>
                  </a:lnTo>
                  <a:lnTo>
                    <a:pt x="414" y="60"/>
                  </a:lnTo>
                  <a:lnTo>
                    <a:pt x="385" y="75"/>
                  </a:lnTo>
                  <a:lnTo>
                    <a:pt x="356" y="89"/>
                  </a:lnTo>
                  <a:lnTo>
                    <a:pt x="328" y="105"/>
                  </a:lnTo>
                  <a:lnTo>
                    <a:pt x="300" y="122"/>
                  </a:lnTo>
                  <a:lnTo>
                    <a:pt x="273" y="139"/>
                  </a:lnTo>
                  <a:lnTo>
                    <a:pt x="247" y="156"/>
                  </a:lnTo>
                  <a:lnTo>
                    <a:pt x="221" y="173"/>
                  </a:lnTo>
                  <a:lnTo>
                    <a:pt x="198" y="191"/>
                  </a:lnTo>
                  <a:lnTo>
                    <a:pt x="174" y="209"/>
                  </a:lnTo>
                  <a:lnTo>
                    <a:pt x="152" y="226"/>
                  </a:lnTo>
                  <a:lnTo>
                    <a:pt x="130" y="243"/>
                  </a:lnTo>
                  <a:lnTo>
                    <a:pt x="110" y="259"/>
                  </a:lnTo>
                  <a:lnTo>
                    <a:pt x="92" y="275"/>
                  </a:lnTo>
                  <a:lnTo>
                    <a:pt x="75" y="290"/>
                  </a:lnTo>
                  <a:lnTo>
                    <a:pt x="60" y="303"/>
                  </a:lnTo>
                  <a:lnTo>
                    <a:pt x="46" y="315"/>
                  </a:lnTo>
                  <a:lnTo>
                    <a:pt x="34" y="327"/>
                  </a:lnTo>
                  <a:lnTo>
                    <a:pt x="23" y="337"/>
                  </a:lnTo>
                  <a:lnTo>
                    <a:pt x="15" y="346"/>
                  </a:lnTo>
                  <a:lnTo>
                    <a:pt x="8" y="352"/>
                  </a:lnTo>
                  <a:lnTo>
                    <a:pt x="4" y="356"/>
                  </a:lnTo>
                  <a:lnTo>
                    <a:pt x="0" y="359"/>
                  </a:lnTo>
                  <a:lnTo>
                    <a:pt x="12" y="37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2022" y="2525"/>
              <a:ext cx="312" cy="268"/>
            </a:xfrm>
            <a:custGeom>
              <a:avLst/>
              <a:gdLst/>
              <a:ahLst/>
              <a:cxnLst>
                <a:cxn ang="0">
                  <a:pos x="13" y="268"/>
                </a:cxn>
                <a:cxn ang="0">
                  <a:pos x="13" y="268"/>
                </a:cxn>
                <a:cxn ang="0">
                  <a:pos x="15" y="266"/>
                </a:cxn>
                <a:cxn ang="0">
                  <a:pos x="21" y="259"/>
                </a:cxn>
                <a:cxn ang="0">
                  <a:pos x="31" y="249"/>
                </a:cxn>
                <a:cxn ang="0">
                  <a:pos x="42" y="236"/>
                </a:cxn>
                <a:cxn ang="0">
                  <a:pos x="58" y="220"/>
                </a:cxn>
                <a:cxn ang="0">
                  <a:pos x="75" y="202"/>
                </a:cxn>
                <a:cxn ang="0">
                  <a:pos x="94" y="182"/>
                </a:cxn>
                <a:cxn ang="0">
                  <a:pos x="116" y="163"/>
                </a:cxn>
                <a:cxn ang="0">
                  <a:pos x="138" y="141"/>
                </a:cxn>
                <a:cxn ang="0">
                  <a:pos x="161" y="120"/>
                </a:cxn>
                <a:cxn ang="0">
                  <a:pos x="186" y="99"/>
                </a:cxn>
                <a:cxn ang="0">
                  <a:pos x="211" y="80"/>
                </a:cxn>
                <a:cxn ang="0">
                  <a:pos x="237" y="61"/>
                </a:cxn>
                <a:cxn ang="0">
                  <a:pos x="262" y="44"/>
                </a:cxn>
                <a:cxn ang="0">
                  <a:pos x="286" y="31"/>
                </a:cxn>
                <a:cxn ang="0">
                  <a:pos x="310" y="19"/>
                </a:cxn>
                <a:cxn ang="0">
                  <a:pos x="312" y="0"/>
                </a:cxn>
                <a:cxn ang="0">
                  <a:pos x="287" y="11"/>
                </a:cxn>
                <a:cxn ang="0">
                  <a:pos x="262" y="26"/>
                </a:cxn>
                <a:cxn ang="0">
                  <a:pos x="236" y="42"/>
                </a:cxn>
                <a:cxn ang="0">
                  <a:pos x="210" y="61"/>
                </a:cxn>
                <a:cxn ang="0">
                  <a:pos x="184" y="81"/>
                </a:cxn>
                <a:cxn ang="0">
                  <a:pos x="159" y="102"/>
                </a:cxn>
                <a:cxn ang="0">
                  <a:pos x="134" y="123"/>
                </a:cxn>
                <a:cxn ang="0">
                  <a:pos x="110" y="145"/>
                </a:cxn>
                <a:cxn ang="0">
                  <a:pos x="89" y="167"/>
                </a:cxn>
                <a:cxn ang="0">
                  <a:pos x="68" y="186"/>
                </a:cxn>
                <a:cxn ang="0">
                  <a:pos x="49" y="205"/>
                </a:cxn>
                <a:cxn ang="0">
                  <a:pos x="34" y="222"/>
                </a:cxn>
                <a:cxn ang="0">
                  <a:pos x="20" y="235"/>
                </a:cxn>
                <a:cxn ang="0">
                  <a:pos x="10" y="247"/>
                </a:cxn>
                <a:cxn ang="0">
                  <a:pos x="3" y="254"/>
                </a:cxn>
                <a:cxn ang="0">
                  <a:pos x="0" y="258"/>
                </a:cxn>
                <a:cxn ang="0">
                  <a:pos x="13" y="268"/>
                </a:cxn>
              </a:cxnLst>
              <a:rect l="0" t="0" r="r" b="b"/>
              <a:pathLst>
                <a:path w="312" h="268">
                  <a:moveTo>
                    <a:pt x="13" y="268"/>
                  </a:moveTo>
                  <a:lnTo>
                    <a:pt x="13" y="268"/>
                  </a:lnTo>
                  <a:lnTo>
                    <a:pt x="15" y="266"/>
                  </a:lnTo>
                  <a:lnTo>
                    <a:pt x="21" y="259"/>
                  </a:lnTo>
                  <a:lnTo>
                    <a:pt x="31" y="249"/>
                  </a:lnTo>
                  <a:lnTo>
                    <a:pt x="42" y="236"/>
                  </a:lnTo>
                  <a:lnTo>
                    <a:pt x="58" y="220"/>
                  </a:lnTo>
                  <a:lnTo>
                    <a:pt x="75" y="202"/>
                  </a:lnTo>
                  <a:lnTo>
                    <a:pt x="94" y="182"/>
                  </a:lnTo>
                  <a:lnTo>
                    <a:pt x="116" y="163"/>
                  </a:lnTo>
                  <a:lnTo>
                    <a:pt x="138" y="141"/>
                  </a:lnTo>
                  <a:lnTo>
                    <a:pt x="161" y="120"/>
                  </a:lnTo>
                  <a:lnTo>
                    <a:pt x="186" y="99"/>
                  </a:lnTo>
                  <a:lnTo>
                    <a:pt x="211" y="80"/>
                  </a:lnTo>
                  <a:lnTo>
                    <a:pt x="237" y="61"/>
                  </a:lnTo>
                  <a:lnTo>
                    <a:pt x="262" y="44"/>
                  </a:lnTo>
                  <a:lnTo>
                    <a:pt x="286" y="31"/>
                  </a:lnTo>
                  <a:lnTo>
                    <a:pt x="310" y="19"/>
                  </a:lnTo>
                  <a:lnTo>
                    <a:pt x="312" y="0"/>
                  </a:lnTo>
                  <a:lnTo>
                    <a:pt x="287" y="11"/>
                  </a:lnTo>
                  <a:lnTo>
                    <a:pt x="262" y="26"/>
                  </a:lnTo>
                  <a:lnTo>
                    <a:pt x="236" y="42"/>
                  </a:lnTo>
                  <a:lnTo>
                    <a:pt x="210" y="61"/>
                  </a:lnTo>
                  <a:lnTo>
                    <a:pt x="184" y="81"/>
                  </a:lnTo>
                  <a:lnTo>
                    <a:pt x="159" y="102"/>
                  </a:lnTo>
                  <a:lnTo>
                    <a:pt x="134" y="123"/>
                  </a:lnTo>
                  <a:lnTo>
                    <a:pt x="110" y="145"/>
                  </a:lnTo>
                  <a:lnTo>
                    <a:pt x="89" y="167"/>
                  </a:lnTo>
                  <a:lnTo>
                    <a:pt x="68" y="186"/>
                  </a:lnTo>
                  <a:lnTo>
                    <a:pt x="49" y="205"/>
                  </a:lnTo>
                  <a:lnTo>
                    <a:pt x="34" y="222"/>
                  </a:lnTo>
                  <a:lnTo>
                    <a:pt x="20" y="235"/>
                  </a:lnTo>
                  <a:lnTo>
                    <a:pt x="10" y="247"/>
                  </a:lnTo>
                  <a:lnTo>
                    <a:pt x="3" y="254"/>
                  </a:lnTo>
                  <a:lnTo>
                    <a:pt x="0" y="258"/>
                  </a:lnTo>
                  <a:lnTo>
                    <a:pt x="13" y="26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2128" y="2410"/>
              <a:ext cx="50" cy="265"/>
            </a:xfrm>
            <a:custGeom>
              <a:avLst/>
              <a:gdLst/>
              <a:ahLst/>
              <a:cxnLst>
                <a:cxn ang="0">
                  <a:pos x="18" y="260"/>
                </a:cxn>
                <a:cxn ang="0">
                  <a:pos x="18" y="260"/>
                </a:cxn>
                <a:cxn ang="0">
                  <a:pos x="19" y="250"/>
                </a:cxn>
                <a:cxn ang="0">
                  <a:pos x="21" y="225"/>
                </a:cxn>
                <a:cxn ang="0">
                  <a:pos x="24" y="188"/>
                </a:cxn>
                <a:cxn ang="0">
                  <a:pos x="28" y="145"/>
                </a:cxn>
                <a:cxn ang="0">
                  <a:pos x="32" y="100"/>
                </a:cxn>
                <a:cxn ang="0">
                  <a:pos x="38" y="58"/>
                </a:cxn>
                <a:cxn ang="0">
                  <a:pos x="44" y="22"/>
                </a:cxn>
                <a:cxn ang="0">
                  <a:pos x="50" y="0"/>
                </a:cxn>
                <a:cxn ang="0">
                  <a:pos x="31" y="2"/>
                </a:cxn>
                <a:cxn ang="0">
                  <a:pos x="25" y="25"/>
                </a:cxn>
                <a:cxn ang="0">
                  <a:pos x="19" y="60"/>
                </a:cxn>
                <a:cxn ang="0">
                  <a:pos x="14" y="102"/>
                </a:cxn>
                <a:cxn ang="0">
                  <a:pos x="10" y="147"/>
                </a:cxn>
                <a:cxn ang="0">
                  <a:pos x="6" y="189"/>
                </a:cxn>
                <a:cxn ang="0">
                  <a:pos x="3" y="227"/>
                </a:cxn>
                <a:cxn ang="0">
                  <a:pos x="1" y="254"/>
                </a:cxn>
                <a:cxn ang="0">
                  <a:pos x="0" y="265"/>
                </a:cxn>
                <a:cxn ang="0">
                  <a:pos x="18" y="260"/>
                </a:cxn>
              </a:cxnLst>
              <a:rect l="0" t="0" r="r" b="b"/>
              <a:pathLst>
                <a:path w="50" h="265">
                  <a:moveTo>
                    <a:pt x="18" y="260"/>
                  </a:moveTo>
                  <a:lnTo>
                    <a:pt x="18" y="260"/>
                  </a:lnTo>
                  <a:lnTo>
                    <a:pt x="19" y="250"/>
                  </a:lnTo>
                  <a:lnTo>
                    <a:pt x="21" y="225"/>
                  </a:lnTo>
                  <a:lnTo>
                    <a:pt x="24" y="188"/>
                  </a:lnTo>
                  <a:lnTo>
                    <a:pt x="28" y="145"/>
                  </a:lnTo>
                  <a:lnTo>
                    <a:pt x="32" y="100"/>
                  </a:lnTo>
                  <a:lnTo>
                    <a:pt x="38" y="58"/>
                  </a:lnTo>
                  <a:lnTo>
                    <a:pt x="44" y="22"/>
                  </a:lnTo>
                  <a:lnTo>
                    <a:pt x="50" y="0"/>
                  </a:lnTo>
                  <a:lnTo>
                    <a:pt x="31" y="2"/>
                  </a:lnTo>
                  <a:lnTo>
                    <a:pt x="25" y="25"/>
                  </a:lnTo>
                  <a:lnTo>
                    <a:pt x="19" y="60"/>
                  </a:lnTo>
                  <a:lnTo>
                    <a:pt x="14" y="102"/>
                  </a:lnTo>
                  <a:lnTo>
                    <a:pt x="10" y="147"/>
                  </a:lnTo>
                  <a:lnTo>
                    <a:pt x="6" y="189"/>
                  </a:lnTo>
                  <a:lnTo>
                    <a:pt x="3" y="227"/>
                  </a:lnTo>
                  <a:lnTo>
                    <a:pt x="1" y="254"/>
                  </a:lnTo>
                  <a:lnTo>
                    <a:pt x="0" y="265"/>
                  </a:lnTo>
                  <a:lnTo>
                    <a:pt x="18" y="26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805" y="2966"/>
              <a:ext cx="271" cy="44"/>
            </a:xfrm>
            <a:custGeom>
              <a:avLst/>
              <a:gdLst/>
              <a:ahLst/>
              <a:cxnLst>
                <a:cxn ang="0">
                  <a:pos x="271" y="36"/>
                </a:cxn>
                <a:cxn ang="0">
                  <a:pos x="270" y="35"/>
                </a:cxn>
                <a:cxn ang="0">
                  <a:pos x="268" y="34"/>
                </a:cxn>
                <a:cxn ang="0">
                  <a:pos x="262" y="32"/>
                </a:cxn>
                <a:cxn ang="0">
                  <a:pos x="255" y="28"/>
                </a:cxn>
                <a:cxn ang="0">
                  <a:pos x="246" y="24"/>
                </a:cxn>
                <a:cxn ang="0">
                  <a:pos x="233" y="20"/>
                </a:cxn>
                <a:cxn ang="0">
                  <a:pos x="219" y="16"/>
                </a:cxn>
                <a:cxn ang="0">
                  <a:pos x="203" y="13"/>
                </a:cxn>
                <a:cxn ang="0">
                  <a:pos x="184" y="9"/>
                </a:cxn>
                <a:cxn ang="0">
                  <a:pos x="164" y="6"/>
                </a:cxn>
                <a:cxn ang="0">
                  <a:pos x="141" y="3"/>
                </a:cxn>
                <a:cxn ang="0">
                  <a:pos x="117" y="2"/>
                </a:cxn>
                <a:cxn ang="0">
                  <a:pos x="90" y="0"/>
                </a:cxn>
                <a:cxn ang="0">
                  <a:pos x="62" y="0"/>
                </a:cxn>
                <a:cxn ang="0">
                  <a:pos x="32" y="3"/>
                </a:cxn>
                <a:cxn ang="0">
                  <a:pos x="0" y="6"/>
                </a:cxn>
                <a:cxn ang="0">
                  <a:pos x="2" y="22"/>
                </a:cxn>
                <a:cxn ang="0">
                  <a:pos x="33" y="19"/>
                </a:cxn>
                <a:cxn ang="0">
                  <a:pos x="62" y="17"/>
                </a:cxn>
                <a:cxn ang="0">
                  <a:pos x="89" y="16"/>
                </a:cxn>
                <a:cxn ang="0">
                  <a:pos x="114" y="17"/>
                </a:cxn>
                <a:cxn ang="0">
                  <a:pos x="137" y="18"/>
                </a:cxn>
                <a:cxn ang="0">
                  <a:pos x="158" y="20"/>
                </a:cxn>
                <a:cxn ang="0">
                  <a:pos x="177" y="22"/>
                </a:cxn>
                <a:cxn ang="0">
                  <a:pos x="195" y="25"/>
                </a:cxn>
                <a:cxn ang="0">
                  <a:pos x="210" y="30"/>
                </a:cxn>
                <a:cxn ang="0">
                  <a:pos x="223" y="33"/>
                </a:cxn>
                <a:cxn ang="0">
                  <a:pos x="234" y="36"/>
                </a:cxn>
                <a:cxn ang="0">
                  <a:pos x="243" y="39"/>
                </a:cxn>
                <a:cxn ang="0">
                  <a:pos x="250" y="41"/>
                </a:cxn>
                <a:cxn ang="0">
                  <a:pos x="255" y="43"/>
                </a:cxn>
                <a:cxn ang="0">
                  <a:pos x="257" y="44"/>
                </a:cxn>
                <a:cxn ang="0">
                  <a:pos x="257" y="44"/>
                </a:cxn>
                <a:cxn ang="0">
                  <a:pos x="271" y="36"/>
                </a:cxn>
              </a:cxnLst>
              <a:rect l="0" t="0" r="r" b="b"/>
              <a:pathLst>
                <a:path w="271" h="44">
                  <a:moveTo>
                    <a:pt x="271" y="36"/>
                  </a:moveTo>
                  <a:lnTo>
                    <a:pt x="270" y="35"/>
                  </a:lnTo>
                  <a:lnTo>
                    <a:pt x="268" y="34"/>
                  </a:lnTo>
                  <a:lnTo>
                    <a:pt x="262" y="32"/>
                  </a:lnTo>
                  <a:lnTo>
                    <a:pt x="255" y="28"/>
                  </a:lnTo>
                  <a:lnTo>
                    <a:pt x="246" y="24"/>
                  </a:lnTo>
                  <a:lnTo>
                    <a:pt x="233" y="20"/>
                  </a:lnTo>
                  <a:lnTo>
                    <a:pt x="219" y="16"/>
                  </a:lnTo>
                  <a:lnTo>
                    <a:pt x="203" y="13"/>
                  </a:lnTo>
                  <a:lnTo>
                    <a:pt x="184" y="9"/>
                  </a:lnTo>
                  <a:lnTo>
                    <a:pt x="164" y="6"/>
                  </a:lnTo>
                  <a:lnTo>
                    <a:pt x="141" y="3"/>
                  </a:lnTo>
                  <a:lnTo>
                    <a:pt x="117" y="2"/>
                  </a:lnTo>
                  <a:lnTo>
                    <a:pt x="90" y="0"/>
                  </a:lnTo>
                  <a:lnTo>
                    <a:pt x="62" y="0"/>
                  </a:lnTo>
                  <a:lnTo>
                    <a:pt x="32" y="3"/>
                  </a:lnTo>
                  <a:lnTo>
                    <a:pt x="0" y="6"/>
                  </a:lnTo>
                  <a:lnTo>
                    <a:pt x="2" y="22"/>
                  </a:lnTo>
                  <a:lnTo>
                    <a:pt x="33" y="19"/>
                  </a:lnTo>
                  <a:lnTo>
                    <a:pt x="62" y="17"/>
                  </a:lnTo>
                  <a:lnTo>
                    <a:pt x="89" y="16"/>
                  </a:lnTo>
                  <a:lnTo>
                    <a:pt x="114" y="17"/>
                  </a:lnTo>
                  <a:lnTo>
                    <a:pt x="137" y="18"/>
                  </a:lnTo>
                  <a:lnTo>
                    <a:pt x="158" y="20"/>
                  </a:lnTo>
                  <a:lnTo>
                    <a:pt x="177" y="22"/>
                  </a:lnTo>
                  <a:lnTo>
                    <a:pt x="195" y="25"/>
                  </a:lnTo>
                  <a:lnTo>
                    <a:pt x="210" y="30"/>
                  </a:lnTo>
                  <a:lnTo>
                    <a:pt x="223" y="33"/>
                  </a:lnTo>
                  <a:lnTo>
                    <a:pt x="234" y="36"/>
                  </a:lnTo>
                  <a:lnTo>
                    <a:pt x="243" y="39"/>
                  </a:lnTo>
                  <a:lnTo>
                    <a:pt x="250" y="41"/>
                  </a:lnTo>
                  <a:lnTo>
                    <a:pt x="255" y="43"/>
                  </a:lnTo>
                  <a:lnTo>
                    <a:pt x="257" y="44"/>
                  </a:lnTo>
                  <a:lnTo>
                    <a:pt x="257" y="44"/>
                  </a:lnTo>
                  <a:lnTo>
                    <a:pt x="271" y="3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1973" y="2923"/>
              <a:ext cx="198" cy="59"/>
            </a:xfrm>
            <a:custGeom>
              <a:avLst/>
              <a:gdLst/>
              <a:ahLst/>
              <a:cxnLst>
                <a:cxn ang="0">
                  <a:pos x="17" y="59"/>
                </a:cxn>
                <a:cxn ang="0">
                  <a:pos x="17" y="59"/>
                </a:cxn>
                <a:cxn ang="0">
                  <a:pos x="18" y="58"/>
                </a:cxn>
                <a:cxn ang="0">
                  <a:pos x="21" y="56"/>
                </a:cxn>
                <a:cxn ang="0">
                  <a:pos x="25" y="53"/>
                </a:cxn>
                <a:cxn ang="0">
                  <a:pos x="30" y="49"/>
                </a:cxn>
                <a:cxn ang="0">
                  <a:pos x="37" y="45"/>
                </a:cxn>
                <a:cxn ang="0">
                  <a:pos x="45" y="40"/>
                </a:cxn>
                <a:cxn ang="0">
                  <a:pos x="55" y="35"/>
                </a:cxn>
                <a:cxn ang="0">
                  <a:pos x="65" y="30"/>
                </a:cxn>
                <a:cxn ang="0">
                  <a:pos x="78" y="25"/>
                </a:cxn>
                <a:cxn ang="0">
                  <a:pos x="90" y="21"/>
                </a:cxn>
                <a:cxn ang="0">
                  <a:pos x="103" y="18"/>
                </a:cxn>
                <a:cxn ang="0">
                  <a:pos x="118" y="14"/>
                </a:cxn>
                <a:cxn ang="0">
                  <a:pos x="134" y="13"/>
                </a:cxn>
                <a:cxn ang="0">
                  <a:pos x="150" y="12"/>
                </a:cxn>
                <a:cxn ang="0">
                  <a:pos x="167" y="13"/>
                </a:cxn>
                <a:cxn ang="0">
                  <a:pos x="184" y="17"/>
                </a:cxn>
                <a:cxn ang="0">
                  <a:pos x="198" y="4"/>
                </a:cxn>
                <a:cxn ang="0">
                  <a:pos x="178" y="1"/>
                </a:cxn>
                <a:cxn ang="0">
                  <a:pos x="159" y="0"/>
                </a:cxn>
                <a:cxn ang="0">
                  <a:pos x="141" y="0"/>
                </a:cxn>
                <a:cxn ang="0">
                  <a:pos x="123" y="2"/>
                </a:cxn>
                <a:cxn ang="0">
                  <a:pos x="107" y="4"/>
                </a:cxn>
                <a:cxn ang="0">
                  <a:pos x="90" y="8"/>
                </a:cxn>
                <a:cxn ang="0">
                  <a:pos x="75" y="12"/>
                </a:cxn>
                <a:cxn ang="0">
                  <a:pos x="61" y="18"/>
                </a:cxn>
                <a:cxn ang="0">
                  <a:pos x="49" y="23"/>
                </a:cxn>
                <a:cxn ang="0">
                  <a:pos x="36" y="28"/>
                </a:cxn>
                <a:cxn ang="0">
                  <a:pos x="26" y="33"/>
                </a:cxn>
                <a:cxn ang="0">
                  <a:pos x="17" y="38"/>
                </a:cxn>
                <a:cxn ang="0">
                  <a:pos x="10" y="42"/>
                </a:cxn>
                <a:cxn ang="0">
                  <a:pos x="5" y="46"/>
                </a:cxn>
                <a:cxn ang="0">
                  <a:pos x="2" y="49"/>
                </a:cxn>
                <a:cxn ang="0">
                  <a:pos x="0" y="50"/>
                </a:cxn>
                <a:cxn ang="0">
                  <a:pos x="17" y="59"/>
                </a:cxn>
              </a:cxnLst>
              <a:rect l="0" t="0" r="r" b="b"/>
              <a:pathLst>
                <a:path w="198" h="59">
                  <a:moveTo>
                    <a:pt x="17" y="59"/>
                  </a:moveTo>
                  <a:lnTo>
                    <a:pt x="17" y="59"/>
                  </a:lnTo>
                  <a:lnTo>
                    <a:pt x="18" y="58"/>
                  </a:lnTo>
                  <a:lnTo>
                    <a:pt x="21" y="56"/>
                  </a:lnTo>
                  <a:lnTo>
                    <a:pt x="25" y="53"/>
                  </a:lnTo>
                  <a:lnTo>
                    <a:pt x="30" y="49"/>
                  </a:lnTo>
                  <a:lnTo>
                    <a:pt x="37" y="45"/>
                  </a:lnTo>
                  <a:lnTo>
                    <a:pt x="45" y="40"/>
                  </a:lnTo>
                  <a:lnTo>
                    <a:pt x="55" y="35"/>
                  </a:lnTo>
                  <a:lnTo>
                    <a:pt x="65" y="30"/>
                  </a:lnTo>
                  <a:lnTo>
                    <a:pt x="78" y="25"/>
                  </a:lnTo>
                  <a:lnTo>
                    <a:pt x="90" y="21"/>
                  </a:lnTo>
                  <a:lnTo>
                    <a:pt x="103" y="18"/>
                  </a:lnTo>
                  <a:lnTo>
                    <a:pt x="118" y="14"/>
                  </a:lnTo>
                  <a:lnTo>
                    <a:pt x="134" y="13"/>
                  </a:lnTo>
                  <a:lnTo>
                    <a:pt x="150" y="12"/>
                  </a:lnTo>
                  <a:lnTo>
                    <a:pt x="167" y="13"/>
                  </a:lnTo>
                  <a:lnTo>
                    <a:pt x="184" y="17"/>
                  </a:lnTo>
                  <a:lnTo>
                    <a:pt x="198" y="4"/>
                  </a:lnTo>
                  <a:lnTo>
                    <a:pt x="178" y="1"/>
                  </a:lnTo>
                  <a:lnTo>
                    <a:pt x="159" y="0"/>
                  </a:lnTo>
                  <a:lnTo>
                    <a:pt x="141" y="0"/>
                  </a:lnTo>
                  <a:lnTo>
                    <a:pt x="123" y="2"/>
                  </a:lnTo>
                  <a:lnTo>
                    <a:pt x="107" y="4"/>
                  </a:lnTo>
                  <a:lnTo>
                    <a:pt x="90" y="8"/>
                  </a:lnTo>
                  <a:lnTo>
                    <a:pt x="75" y="12"/>
                  </a:lnTo>
                  <a:lnTo>
                    <a:pt x="61" y="18"/>
                  </a:lnTo>
                  <a:lnTo>
                    <a:pt x="49" y="23"/>
                  </a:lnTo>
                  <a:lnTo>
                    <a:pt x="36" y="28"/>
                  </a:lnTo>
                  <a:lnTo>
                    <a:pt x="26" y="33"/>
                  </a:lnTo>
                  <a:lnTo>
                    <a:pt x="17" y="38"/>
                  </a:lnTo>
                  <a:lnTo>
                    <a:pt x="10" y="42"/>
                  </a:lnTo>
                  <a:lnTo>
                    <a:pt x="5" y="46"/>
                  </a:lnTo>
                  <a:lnTo>
                    <a:pt x="2" y="49"/>
                  </a:lnTo>
                  <a:lnTo>
                    <a:pt x="0" y="50"/>
                  </a:lnTo>
                  <a:lnTo>
                    <a:pt x="17" y="59"/>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1606" y="2762"/>
              <a:ext cx="38" cy="178"/>
            </a:xfrm>
            <a:custGeom>
              <a:avLst/>
              <a:gdLst/>
              <a:ahLst/>
              <a:cxnLst>
                <a:cxn ang="0">
                  <a:pos x="26" y="0"/>
                </a:cxn>
                <a:cxn ang="0">
                  <a:pos x="14" y="20"/>
                </a:cxn>
                <a:cxn ang="0">
                  <a:pos x="15" y="23"/>
                </a:cxn>
                <a:cxn ang="0">
                  <a:pos x="17" y="32"/>
                </a:cxn>
                <a:cxn ang="0">
                  <a:pos x="20" y="46"/>
                </a:cxn>
                <a:cxn ang="0">
                  <a:pos x="22" y="64"/>
                </a:cxn>
                <a:cxn ang="0">
                  <a:pos x="22" y="87"/>
                </a:cxn>
                <a:cxn ang="0">
                  <a:pos x="19" y="112"/>
                </a:cxn>
                <a:cxn ang="0">
                  <a:pos x="12" y="140"/>
                </a:cxn>
                <a:cxn ang="0">
                  <a:pos x="0" y="170"/>
                </a:cxn>
                <a:cxn ang="0">
                  <a:pos x="14" y="178"/>
                </a:cxn>
                <a:cxn ang="0">
                  <a:pos x="28" y="144"/>
                </a:cxn>
                <a:cxn ang="0">
                  <a:pos x="35" y="114"/>
                </a:cxn>
                <a:cxn ang="0">
                  <a:pos x="38" y="86"/>
                </a:cxn>
                <a:cxn ang="0">
                  <a:pos x="38" y="61"/>
                </a:cxn>
                <a:cxn ang="0">
                  <a:pos x="36" y="41"/>
                </a:cxn>
                <a:cxn ang="0">
                  <a:pos x="32" y="24"/>
                </a:cxn>
                <a:cxn ang="0">
                  <a:pos x="29" y="14"/>
                </a:cxn>
                <a:cxn ang="0">
                  <a:pos x="28" y="10"/>
                </a:cxn>
                <a:cxn ang="0">
                  <a:pos x="26" y="0"/>
                </a:cxn>
              </a:cxnLst>
              <a:rect l="0" t="0" r="r" b="b"/>
              <a:pathLst>
                <a:path w="38" h="178">
                  <a:moveTo>
                    <a:pt x="26" y="0"/>
                  </a:moveTo>
                  <a:lnTo>
                    <a:pt x="14" y="20"/>
                  </a:lnTo>
                  <a:lnTo>
                    <a:pt x="15" y="23"/>
                  </a:lnTo>
                  <a:lnTo>
                    <a:pt x="17" y="32"/>
                  </a:lnTo>
                  <a:lnTo>
                    <a:pt x="20" y="46"/>
                  </a:lnTo>
                  <a:lnTo>
                    <a:pt x="22" y="64"/>
                  </a:lnTo>
                  <a:lnTo>
                    <a:pt x="22" y="87"/>
                  </a:lnTo>
                  <a:lnTo>
                    <a:pt x="19" y="112"/>
                  </a:lnTo>
                  <a:lnTo>
                    <a:pt x="12" y="140"/>
                  </a:lnTo>
                  <a:lnTo>
                    <a:pt x="0" y="170"/>
                  </a:lnTo>
                  <a:lnTo>
                    <a:pt x="14" y="178"/>
                  </a:lnTo>
                  <a:lnTo>
                    <a:pt x="28" y="144"/>
                  </a:lnTo>
                  <a:lnTo>
                    <a:pt x="35" y="114"/>
                  </a:lnTo>
                  <a:lnTo>
                    <a:pt x="38" y="86"/>
                  </a:lnTo>
                  <a:lnTo>
                    <a:pt x="38" y="61"/>
                  </a:lnTo>
                  <a:lnTo>
                    <a:pt x="36" y="41"/>
                  </a:lnTo>
                  <a:lnTo>
                    <a:pt x="32" y="24"/>
                  </a:lnTo>
                  <a:lnTo>
                    <a:pt x="29" y="14"/>
                  </a:lnTo>
                  <a:lnTo>
                    <a:pt x="28" y="10"/>
                  </a:lnTo>
                  <a:lnTo>
                    <a:pt x="26"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1039" y="2149"/>
              <a:ext cx="644" cy="1017"/>
            </a:xfrm>
            <a:custGeom>
              <a:avLst/>
              <a:gdLst/>
              <a:ahLst/>
              <a:cxnLst>
                <a:cxn ang="0">
                  <a:pos x="42" y="989"/>
                </a:cxn>
                <a:cxn ang="0">
                  <a:pos x="26" y="932"/>
                </a:cxn>
                <a:cxn ang="0">
                  <a:pos x="9" y="830"/>
                </a:cxn>
                <a:cxn ang="0">
                  <a:pos x="0" y="695"/>
                </a:cxn>
                <a:cxn ang="0">
                  <a:pos x="16" y="541"/>
                </a:cxn>
                <a:cxn ang="0">
                  <a:pos x="67" y="377"/>
                </a:cxn>
                <a:cxn ang="0">
                  <a:pos x="165" y="217"/>
                </a:cxn>
                <a:cxn ang="0">
                  <a:pos x="326" y="73"/>
                </a:cxn>
                <a:cxn ang="0">
                  <a:pos x="438" y="9"/>
                </a:cxn>
                <a:cxn ang="0">
                  <a:pos x="465" y="1"/>
                </a:cxn>
                <a:cxn ang="0">
                  <a:pos x="508" y="4"/>
                </a:cxn>
                <a:cxn ang="0">
                  <a:pos x="551" y="34"/>
                </a:cxn>
                <a:cxn ang="0">
                  <a:pos x="573" y="75"/>
                </a:cxn>
                <a:cxn ang="0">
                  <a:pos x="584" y="102"/>
                </a:cxn>
                <a:cxn ang="0">
                  <a:pos x="599" y="137"/>
                </a:cxn>
                <a:cxn ang="0">
                  <a:pos x="613" y="182"/>
                </a:cxn>
                <a:cxn ang="0">
                  <a:pos x="627" y="233"/>
                </a:cxn>
                <a:cxn ang="0">
                  <a:pos x="638" y="291"/>
                </a:cxn>
                <a:cxn ang="0">
                  <a:pos x="643" y="353"/>
                </a:cxn>
                <a:cxn ang="0">
                  <a:pos x="643" y="420"/>
                </a:cxn>
                <a:cxn ang="0">
                  <a:pos x="634" y="491"/>
                </a:cxn>
                <a:cxn ang="0">
                  <a:pos x="615" y="562"/>
                </a:cxn>
                <a:cxn ang="0">
                  <a:pos x="583" y="636"/>
                </a:cxn>
                <a:cxn ang="0">
                  <a:pos x="538" y="709"/>
                </a:cxn>
                <a:cxn ang="0">
                  <a:pos x="476" y="781"/>
                </a:cxn>
                <a:cxn ang="0">
                  <a:pos x="398" y="851"/>
                </a:cxn>
                <a:cxn ang="0">
                  <a:pos x="298" y="917"/>
                </a:cxn>
                <a:cxn ang="0">
                  <a:pos x="178" y="980"/>
                </a:cxn>
                <a:cxn ang="0">
                  <a:pos x="106" y="1010"/>
                </a:cxn>
                <a:cxn ang="0">
                  <a:pos x="90" y="1016"/>
                </a:cxn>
                <a:cxn ang="0">
                  <a:pos x="66" y="1017"/>
                </a:cxn>
                <a:cxn ang="0">
                  <a:pos x="48" y="1007"/>
                </a:cxn>
              </a:cxnLst>
              <a:rect l="0" t="0" r="r" b="b"/>
              <a:pathLst>
                <a:path w="644" h="1017">
                  <a:moveTo>
                    <a:pt x="44" y="996"/>
                  </a:moveTo>
                  <a:lnTo>
                    <a:pt x="42" y="989"/>
                  </a:lnTo>
                  <a:lnTo>
                    <a:pt x="35" y="966"/>
                  </a:lnTo>
                  <a:lnTo>
                    <a:pt x="26" y="932"/>
                  </a:lnTo>
                  <a:lnTo>
                    <a:pt x="17" y="886"/>
                  </a:lnTo>
                  <a:lnTo>
                    <a:pt x="9" y="830"/>
                  </a:lnTo>
                  <a:lnTo>
                    <a:pt x="3" y="766"/>
                  </a:lnTo>
                  <a:lnTo>
                    <a:pt x="0" y="695"/>
                  </a:lnTo>
                  <a:lnTo>
                    <a:pt x="5" y="619"/>
                  </a:lnTo>
                  <a:lnTo>
                    <a:pt x="16" y="541"/>
                  </a:lnTo>
                  <a:lnTo>
                    <a:pt x="36" y="459"/>
                  </a:lnTo>
                  <a:lnTo>
                    <a:pt x="67" y="377"/>
                  </a:lnTo>
                  <a:lnTo>
                    <a:pt x="109" y="296"/>
                  </a:lnTo>
                  <a:lnTo>
                    <a:pt x="165" y="217"/>
                  </a:lnTo>
                  <a:lnTo>
                    <a:pt x="238" y="142"/>
                  </a:lnTo>
                  <a:lnTo>
                    <a:pt x="326" y="73"/>
                  </a:lnTo>
                  <a:lnTo>
                    <a:pt x="434" y="11"/>
                  </a:lnTo>
                  <a:lnTo>
                    <a:pt x="438" y="9"/>
                  </a:lnTo>
                  <a:lnTo>
                    <a:pt x="449" y="5"/>
                  </a:lnTo>
                  <a:lnTo>
                    <a:pt x="465" y="1"/>
                  </a:lnTo>
                  <a:lnTo>
                    <a:pt x="486" y="0"/>
                  </a:lnTo>
                  <a:lnTo>
                    <a:pt x="508" y="4"/>
                  </a:lnTo>
                  <a:lnTo>
                    <a:pt x="529" y="15"/>
                  </a:lnTo>
                  <a:lnTo>
                    <a:pt x="551" y="34"/>
                  </a:lnTo>
                  <a:lnTo>
                    <a:pt x="569" y="66"/>
                  </a:lnTo>
                  <a:lnTo>
                    <a:pt x="573" y="75"/>
                  </a:lnTo>
                  <a:lnTo>
                    <a:pt x="578" y="87"/>
                  </a:lnTo>
                  <a:lnTo>
                    <a:pt x="584" y="102"/>
                  </a:lnTo>
                  <a:lnTo>
                    <a:pt x="592" y="118"/>
                  </a:lnTo>
                  <a:lnTo>
                    <a:pt x="599" y="137"/>
                  </a:lnTo>
                  <a:lnTo>
                    <a:pt x="606" y="159"/>
                  </a:lnTo>
                  <a:lnTo>
                    <a:pt x="613" y="182"/>
                  </a:lnTo>
                  <a:lnTo>
                    <a:pt x="621" y="207"/>
                  </a:lnTo>
                  <a:lnTo>
                    <a:pt x="627" y="233"/>
                  </a:lnTo>
                  <a:lnTo>
                    <a:pt x="633" y="261"/>
                  </a:lnTo>
                  <a:lnTo>
                    <a:pt x="638" y="291"/>
                  </a:lnTo>
                  <a:lnTo>
                    <a:pt x="641" y="322"/>
                  </a:lnTo>
                  <a:lnTo>
                    <a:pt x="643" y="353"/>
                  </a:lnTo>
                  <a:lnTo>
                    <a:pt x="644" y="386"/>
                  </a:lnTo>
                  <a:lnTo>
                    <a:pt x="643" y="420"/>
                  </a:lnTo>
                  <a:lnTo>
                    <a:pt x="640" y="455"/>
                  </a:lnTo>
                  <a:lnTo>
                    <a:pt x="634" y="491"/>
                  </a:lnTo>
                  <a:lnTo>
                    <a:pt x="626" y="526"/>
                  </a:lnTo>
                  <a:lnTo>
                    <a:pt x="615" y="562"/>
                  </a:lnTo>
                  <a:lnTo>
                    <a:pt x="601" y="599"/>
                  </a:lnTo>
                  <a:lnTo>
                    <a:pt x="583" y="636"/>
                  </a:lnTo>
                  <a:lnTo>
                    <a:pt x="563" y="672"/>
                  </a:lnTo>
                  <a:lnTo>
                    <a:pt x="538" y="709"/>
                  </a:lnTo>
                  <a:lnTo>
                    <a:pt x="510" y="745"/>
                  </a:lnTo>
                  <a:lnTo>
                    <a:pt x="476" y="781"/>
                  </a:lnTo>
                  <a:lnTo>
                    <a:pt x="439" y="816"/>
                  </a:lnTo>
                  <a:lnTo>
                    <a:pt x="398" y="851"/>
                  </a:lnTo>
                  <a:lnTo>
                    <a:pt x="350" y="885"/>
                  </a:lnTo>
                  <a:lnTo>
                    <a:pt x="298" y="917"/>
                  </a:lnTo>
                  <a:lnTo>
                    <a:pt x="241" y="949"/>
                  </a:lnTo>
                  <a:lnTo>
                    <a:pt x="178" y="980"/>
                  </a:lnTo>
                  <a:lnTo>
                    <a:pt x="109" y="1009"/>
                  </a:lnTo>
                  <a:lnTo>
                    <a:pt x="106" y="1010"/>
                  </a:lnTo>
                  <a:lnTo>
                    <a:pt x="100" y="1012"/>
                  </a:lnTo>
                  <a:lnTo>
                    <a:pt x="90" y="1016"/>
                  </a:lnTo>
                  <a:lnTo>
                    <a:pt x="78" y="1017"/>
                  </a:lnTo>
                  <a:lnTo>
                    <a:pt x="66" y="1017"/>
                  </a:lnTo>
                  <a:lnTo>
                    <a:pt x="55" y="1015"/>
                  </a:lnTo>
                  <a:lnTo>
                    <a:pt x="48" y="1007"/>
                  </a:lnTo>
                  <a:lnTo>
                    <a:pt x="44" y="9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1063" y="2186"/>
              <a:ext cx="588" cy="936"/>
            </a:xfrm>
            <a:custGeom>
              <a:avLst/>
              <a:gdLst/>
              <a:ahLst/>
              <a:cxnLst>
                <a:cxn ang="0">
                  <a:pos x="37" y="907"/>
                </a:cxn>
                <a:cxn ang="0">
                  <a:pos x="23" y="856"/>
                </a:cxn>
                <a:cxn ang="0">
                  <a:pos x="7" y="764"/>
                </a:cxn>
                <a:cxn ang="0">
                  <a:pos x="0" y="642"/>
                </a:cxn>
                <a:cxn ang="0">
                  <a:pos x="15" y="500"/>
                </a:cxn>
                <a:cxn ang="0">
                  <a:pos x="63" y="351"/>
                </a:cxn>
                <a:cxn ang="0">
                  <a:pos x="154" y="206"/>
                </a:cxn>
                <a:cxn ang="0">
                  <a:pos x="302" y="74"/>
                </a:cxn>
                <a:cxn ang="0">
                  <a:pos x="405" y="15"/>
                </a:cxn>
                <a:cxn ang="0">
                  <a:pos x="430" y="4"/>
                </a:cxn>
                <a:cxn ang="0">
                  <a:pos x="468" y="1"/>
                </a:cxn>
                <a:cxn ang="0">
                  <a:pos x="506" y="23"/>
                </a:cxn>
                <a:cxn ang="0">
                  <a:pos x="524" y="59"/>
                </a:cxn>
                <a:cxn ang="0">
                  <a:pos x="534" y="84"/>
                </a:cxn>
                <a:cxn ang="0">
                  <a:pos x="547" y="117"/>
                </a:cxn>
                <a:cxn ang="0">
                  <a:pos x="560" y="158"/>
                </a:cxn>
                <a:cxn ang="0">
                  <a:pos x="573" y="206"/>
                </a:cxn>
                <a:cxn ang="0">
                  <a:pos x="582" y="260"/>
                </a:cxn>
                <a:cxn ang="0">
                  <a:pos x="588" y="318"/>
                </a:cxn>
                <a:cxn ang="0">
                  <a:pos x="587" y="380"/>
                </a:cxn>
                <a:cxn ang="0">
                  <a:pos x="579" y="446"/>
                </a:cxn>
                <a:cxn ang="0">
                  <a:pos x="561" y="513"/>
                </a:cxn>
                <a:cxn ang="0">
                  <a:pos x="533" y="580"/>
                </a:cxn>
                <a:cxn ang="0">
                  <a:pos x="492" y="649"/>
                </a:cxn>
                <a:cxn ang="0">
                  <a:pos x="435" y="715"/>
                </a:cxn>
                <a:cxn ang="0">
                  <a:pos x="362" y="780"/>
                </a:cxn>
                <a:cxn ang="0">
                  <a:pos x="272" y="842"/>
                </a:cxn>
                <a:cxn ang="0">
                  <a:pos x="162" y="900"/>
                </a:cxn>
                <a:cxn ang="0">
                  <a:pos x="97" y="928"/>
                </a:cxn>
                <a:cxn ang="0">
                  <a:pos x="80" y="934"/>
                </a:cxn>
                <a:cxn ang="0">
                  <a:pos x="59" y="936"/>
                </a:cxn>
                <a:cxn ang="0">
                  <a:pos x="42" y="927"/>
                </a:cxn>
              </a:cxnLst>
              <a:rect l="0" t="0" r="r" b="b"/>
              <a:pathLst>
                <a:path w="588" h="936">
                  <a:moveTo>
                    <a:pt x="39" y="914"/>
                  </a:moveTo>
                  <a:lnTo>
                    <a:pt x="37" y="907"/>
                  </a:lnTo>
                  <a:lnTo>
                    <a:pt x="30" y="887"/>
                  </a:lnTo>
                  <a:lnTo>
                    <a:pt x="23" y="856"/>
                  </a:lnTo>
                  <a:lnTo>
                    <a:pt x="15" y="815"/>
                  </a:lnTo>
                  <a:lnTo>
                    <a:pt x="7" y="764"/>
                  </a:lnTo>
                  <a:lnTo>
                    <a:pt x="1" y="706"/>
                  </a:lnTo>
                  <a:lnTo>
                    <a:pt x="0" y="642"/>
                  </a:lnTo>
                  <a:lnTo>
                    <a:pt x="4" y="573"/>
                  </a:lnTo>
                  <a:lnTo>
                    <a:pt x="15" y="500"/>
                  </a:lnTo>
                  <a:lnTo>
                    <a:pt x="34" y="427"/>
                  </a:lnTo>
                  <a:lnTo>
                    <a:pt x="63" y="351"/>
                  </a:lnTo>
                  <a:lnTo>
                    <a:pt x="102" y="277"/>
                  </a:lnTo>
                  <a:lnTo>
                    <a:pt x="154" y="206"/>
                  </a:lnTo>
                  <a:lnTo>
                    <a:pt x="220" y="137"/>
                  </a:lnTo>
                  <a:lnTo>
                    <a:pt x="302" y="74"/>
                  </a:lnTo>
                  <a:lnTo>
                    <a:pt x="401" y="17"/>
                  </a:lnTo>
                  <a:lnTo>
                    <a:pt x="405" y="15"/>
                  </a:lnTo>
                  <a:lnTo>
                    <a:pt x="415" y="10"/>
                  </a:lnTo>
                  <a:lnTo>
                    <a:pt x="430" y="4"/>
                  </a:lnTo>
                  <a:lnTo>
                    <a:pt x="448" y="0"/>
                  </a:lnTo>
                  <a:lnTo>
                    <a:pt x="468" y="1"/>
                  </a:lnTo>
                  <a:lnTo>
                    <a:pt x="488" y="7"/>
                  </a:lnTo>
                  <a:lnTo>
                    <a:pt x="506" y="23"/>
                  </a:lnTo>
                  <a:lnTo>
                    <a:pt x="521" y="50"/>
                  </a:lnTo>
                  <a:lnTo>
                    <a:pt x="524" y="59"/>
                  </a:lnTo>
                  <a:lnTo>
                    <a:pt x="529" y="70"/>
                  </a:lnTo>
                  <a:lnTo>
                    <a:pt x="534" y="84"/>
                  </a:lnTo>
                  <a:lnTo>
                    <a:pt x="541" y="99"/>
                  </a:lnTo>
                  <a:lnTo>
                    <a:pt x="547" y="117"/>
                  </a:lnTo>
                  <a:lnTo>
                    <a:pt x="553" y="136"/>
                  </a:lnTo>
                  <a:lnTo>
                    <a:pt x="560" y="158"/>
                  </a:lnTo>
                  <a:lnTo>
                    <a:pt x="567" y="181"/>
                  </a:lnTo>
                  <a:lnTo>
                    <a:pt x="573" y="206"/>
                  </a:lnTo>
                  <a:lnTo>
                    <a:pt x="578" y="232"/>
                  </a:lnTo>
                  <a:lnTo>
                    <a:pt x="582" y="260"/>
                  </a:lnTo>
                  <a:lnTo>
                    <a:pt x="585" y="288"/>
                  </a:lnTo>
                  <a:lnTo>
                    <a:pt x="588" y="318"/>
                  </a:lnTo>
                  <a:lnTo>
                    <a:pt x="588" y="349"/>
                  </a:lnTo>
                  <a:lnTo>
                    <a:pt x="587" y="380"/>
                  </a:lnTo>
                  <a:lnTo>
                    <a:pt x="584" y="412"/>
                  </a:lnTo>
                  <a:lnTo>
                    <a:pt x="579" y="446"/>
                  </a:lnTo>
                  <a:lnTo>
                    <a:pt x="572" y="479"/>
                  </a:lnTo>
                  <a:lnTo>
                    <a:pt x="561" y="513"/>
                  </a:lnTo>
                  <a:lnTo>
                    <a:pt x="549" y="546"/>
                  </a:lnTo>
                  <a:lnTo>
                    <a:pt x="533" y="580"/>
                  </a:lnTo>
                  <a:lnTo>
                    <a:pt x="514" y="615"/>
                  </a:lnTo>
                  <a:lnTo>
                    <a:pt x="492" y="649"/>
                  </a:lnTo>
                  <a:lnTo>
                    <a:pt x="465" y="682"/>
                  </a:lnTo>
                  <a:lnTo>
                    <a:pt x="435" y="715"/>
                  </a:lnTo>
                  <a:lnTo>
                    <a:pt x="401" y="748"/>
                  </a:lnTo>
                  <a:lnTo>
                    <a:pt x="362" y="780"/>
                  </a:lnTo>
                  <a:lnTo>
                    <a:pt x="320" y="812"/>
                  </a:lnTo>
                  <a:lnTo>
                    <a:pt x="272" y="842"/>
                  </a:lnTo>
                  <a:lnTo>
                    <a:pt x="219" y="872"/>
                  </a:lnTo>
                  <a:lnTo>
                    <a:pt x="162" y="900"/>
                  </a:lnTo>
                  <a:lnTo>
                    <a:pt x="99" y="927"/>
                  </a:lnTo>
                  <a:lnTo>
                    <a:pt x="97" y="928"/>
                  </a:lnTo>
                  <a:lnTo>
                    <a:pt x="90" y="931"/>
                  </a:lnTo>
                  <a:lnTo>
                    <a:pt x="80" y="934"/>
                  </a:lnTo>
                  <a:lnTo>
                    <a:pt x="70" y="936"/>
                  </a:lnTo>
                  <a:lnTo>
                    <a:pt x="59" y="936"/>
                  </a:lnTo>
                  <a:lnTo>
                    <a:pt x="49" y="934"/>
                  </a:lnTo>
                  <a:lnTo>
                    <a:pt x="42" y="927"/>
                  </a:lnTo>
                  <a:lnTo>
                    <a:pt x="39" y="914"/>
                  </a:lnTo>
                  <a:close/>
                </a:path>
              </a:pathLst>
            </a:custGeom>
            <a:solidFill>
              <a:srgbClr val="E8FC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1113" y="2316"/>
              <a:ext cx="437" cy="807"/>
            </a:xfrm>
            <a:custGeom>
              <a:avLst/>
              <a:gdLst/>
              <a:ahLst/>
              <a:cxnLst>
                <a:cxn ang="0">
                  <a:pos x="4" y="807"/>
                </a:cxn>
                <a:cxn ang="0">
                  <a:pos x="10" y="805"/>
                </a:cxn>
                <a:cxn ang="0">
                  <a:pos x="29" y="798"/>
                </a:cxn>
                <a:cxn ang="0">
                  <a:pos x="58" y="785"/>
                </a:cxn>
                <a:cxn ang="0">
                  <a:pos x="94" y="767"/>
                </a:cxn>
                <a:cxn ang="0">
                  <a:pos x="136" y="743"/>
                </a:cxn>
                <a:cxn ang="0">
                  <a:pos x="182" y="713"/>
                </a:cxn>
                <a:cxn ang="0">
                  <a:pos x="229" y="676"/>
                </a:cxn>
                <a:cxn ang="0">
                  <a:pos x="276" y="633"/>
                </a:cxn>
                <a:cxn ang="0">
                  <a:pos x="321" y="582"/>
                </a:cxn>
                <a:cxn ang="0">
                  <a:pos x="361" y="524"/>
                </a:cxn>
                <a:cxn ang="0">
                  <a:pos x="395" y="459"/>
                </a:cxn>
                <a:cxn ang="0">
                  <a:pos x="420" y="384"/>
                </a:cxn>
                <a:cxn ang="0">
                  <a:pos x="435" y="302"/>
                </a:cxn>
                <a:cxn ang="0">
                  <a:pos x="437" y="211"/>
                </a:cxn>
                <a:cxn ang="0">
                  <a:pos x="423" y="110"/>
                </a:cxn>
                <a:cxn ang="0">
                  <a:pos x="394" y="0"/>
                </a:cxn>
                <a:cxn ang="0">
                  <a:pos x="389" y="1"/>
                </a:cxn>
                <a:cxn ang="0">
                  <a:pos x="375" y="4"/>
                </a:cxn>
                <a:cxn ang="0">
                  <a:pos x="354" y="12"/>
                </a:cxn>
                <a:cxn ang="0">
                  <a:pos x="326" y="23"/>
                </a:cxn>
                <a:cxn ang="0">
                  <a:pos x="293" y="39"/>
                </a:cxn>
                <a:cxn ang="0">
                  <a:pos x="256" y="61"/>
                </a:cxn>
                <a:cxn ang="0">
                  <a:pos x="218" y="90"/>
                </a:cxn>
                <a:cxn ang="0">
                  <a:pos x="180" y="127"/>
                </a:cxn>
                <a:cxn ang="0">
                  <a:pos x="140" y="172"/>
                </a:cxn>
                <a:cxn ang="0">
                  <a:pos x="104" y="227"/>
                </a:cxn>
                <a:cxn ang="0">
                  <a:pos x="71" y="294"/>
                </a:cxn>
                <a:cxn ang="0">
                  <a:pos x="43" y="369"/>
                </a:cxn>
                <a:cxn ang="0">
                  <a:pos x="20" y="459"/>
                </a:cxn>
                <a:cxn ang="0">
                  <a:pos x="5" y="560"/>
                </a:cxn>
                <a:cxn ang="0">
                  <a:pos x="0" y="676"/>
                </a:cxn>
                <a:cxn ang="0">
                  <a:pos x="4" y="807"/>
                </a:cxn>
              </a:cxnLst>
              <a:rect l="0" t="0" r="r" b="b"/>
              <a:pathLst>
                <a:path w="437" h="807">
                  <a:moveTo>
                    <a:pt x="4" y="807"/>
                  </a:moveTo>
                  <a:lnTo>
                    <a:pt x="10" y="805"/>
                  </a:lnTo>
                  <a:lnTo>
                    <a:pt x="29" y="798"/>
                  </a:lnTo>
                  <a:lnTo>
                    <a:pt x="58" y="785"/>
                  </a:lnTo>
                  <a:lnTo>
                    <a:pt x="94" y="767"/>
                  </a:lnTo>
                  <a:lnTo>
                    <a:pt x="136" y="743"/>
                  </a:lnTo>
                  <a:lnTo>
                    <a:pt x="182" y="713"/>
                  </a:lnTo>
                  <a:lnTo>
                    <a:pt x="229" y="676"/>
                  </a:lnTo>
                  <a:lnTo>
                    <a:pt x="276" y="633"/>
                  </a:lnTo>
                  <a:lnTo>
                    <a:pt x="321" y="582"/>
                  </a:lnTo>
                  <a:lnTo>
                    <a:pt x="361" y="524"/>
                  </a:lnTo>
                  <a:lnTo>
                    <a:pt x="395" y="459"/>
                  </a:lnTo>
                  <a:lnTo>
                    <a:pt x="420" y="384"/>
                  </a:lnTo>
                  <a:lnTo>
                    <a:pt x="435" y="302"/>
                  </a:lnTo>
                  <a:lnTo>
                    <a:pt x="437" y="211"/>
                  </a:lnTo>
                  <a:lnTo>
                    <a:pt x="423" y="110"/>
                  </a:lnTo>
                  <a:lnTo>
                    <a:pt x="394" y="0"/>
                  </a:lnTo>
                  <a:lnTo>
                    <a:pt x="389" y="1"/>
                  </a:lnTo>
                  <a:lnTo>
                    <a:pt x="375" y="4"/>
                  </a:lnTo>
                  <a:lnTo>
                    <a:pt x="354" y="12"/>
                  </a:lnTo>
                  <a:lnTo>
                    <a:pt x="326" y="23"/>
                  </a:lnTo>
                  <a:lnTo>
                    <a:pt x="293" y="39"/>
                  </a:lnTo>
                  <a:lnTo>
                    <a:pt x="256" y="61"/>
                  </a:lnTo>
                  <a:lnTo>
                    <a:pt x="218" y="90"/>
                  </a:lnTo>
                  <a:lnTo>
                    <a:pt x="180" y="127"/>
                  </a:lnTo>
                  <a:lnTo>
                    <a:pt x="140" y="172"/>
                  </a:lnTo>
                  <a:lnTo>
                    <a:pt x="104" y="227"/>
                  </a:lnTo>
                  <a:lnTo>
                    <a:pt x="71" y="294"/>
                  </a:lnTo>
                  <a:lnTo>
                    <a:pt x="43" y="369"/>
                  </a:lnTo>
                  <a:lnTo>
                    <a:pt x="20" y="459"/>
                  </a:lnTo>
                  <a:lnTo>
                    <a:pt x="5" y="560"/>
                  </a:lnTo>
                  <a:lnTo>
                    <a:pt x="0" y="676"/>
                  </a:lnTo>
                  <a:lnTo>
                    <a:pt x="4" y="807"/>
                  </a:lnTo>
                  <a:close/>
                </a:path>
              </a:pathLst>
            </a:custGeom>
            <a:solidFill>
              <a:srgbClr val="E2E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1107" y="2677"/>
              <a:ext cx="283" cy="446"/>
            </a:xfrm>
            <a:custGeom>
              <a:avLst/>
              <a:gdLst/>
              <a:ahLst/>
              <a:cxnLst>
                <a:cxn ang="0">
                  <a:pos x="258" y="0"/>
                </a:cxn>
                <a:cxn ang="0">
                  <a:pos x="259" y="3"/>
                </a:cxn>
                <a:cxn ang="0">
                  <a:pos x="263" y="14"/>
                </a:cxn>
                <a:cxn ang="0">
                  <a:pos x="268" y="29"/>
                </a:cxn>
                <a:cxn ang="0">
                  <a:pos x="274" y="51"/>
                </a:cxn>
                <a:cxn ang="0">
                  <a:pos x="279" y="76"/>
                </a:cxn>
                <a:cxn ang="0">
                  <a:pos x="282" y="105"/>
                </a:cxn>
                <a:cxn ang="0">
                  <a:pos x="283" y="137"/>
                </a:cxn>
                <a:cxn ang="0">
                  <a:pos x="280" y="171"/>
                </a:cxn>
                <a:cxn ang="0">
                  <a:pos x="273" y="208"/>
                </a:cxn>
                <a:cxn ang="0">
                  <a:pos x="259" y="245"/>
                </a:cxn>
                <a:cxn ang="0">
                  <a:pos x="239" y="282"/>
                </a:cxn>
                <a:cxn ang="0">
                  <a:pos x="212" y="319"/>
                </a:cxn>
                <a:cxn ang="0">
                  <a:pos x="177" y="354"/>
                </a:cxn>
                <a:cxn ang="0">
                  <a:pos x="133" y="388"/>
                </a:cxn>
                <a:cxn ang="0">
                  <a:pos x="77" y="418"/>
                </a:cxn>
                <a:cxn ang="0">
                  <a:pos x="10" y="446"/>
                </a:cxn>
                <a:cxn ang="0">
                  <a:pos x="9" y="442"/>
                </a:cxn>
                <a:cxn ang="0">
                  <a:pos x="7" y="431"/>
                </a:cxn>
                <a:cxn ang="0">
                  <a:pos x="4" y="412"/>
                </a:cxn>
                <a:cxn ang="0">
                  <a:pos x="2" y="388"/>
                </a:cxn>
                <a:cxn ang="0">
                  <a:pos x="0" y="359"/>
                </a:cxn>
                <a:cxn ang="0">
                  <a:pos x="0" y="327"/>
                </a:cxn>
                <a:cxn ang="0">
                  <a:pos x="2" y="292"/>
                </a:cxn>
                <a:cxn ang="0">
                  <a:pos x="8" y="254"/>
                </a:cxn>
                <a:cxn ang="0">
                  <a:pos x="18" y="216"/>
                </a:cxn>
                <a:cxn ang="0">
                  <a:pos x="32" y="177"/>
                </a:cxn>
                <a:cxn ang="0">
                  <a:pos x="52" y="140"/>
                </a:cxn>
                <a:cxn ang="0">
                  <a:pos x="78" y="105"/>
                </a:cxn>
                <a:cxn ang="0">
                  <a:pos x="110" y="72"/>
                </a:cxn>
                <a:cxn ang="0">
                  <a:pos x="150" y="43"/>
                </a:cxn>
                <a:cxn ang="0">
                  <a:pos x="200" y="19"/>
                </a:cxn>
                <a:cxn ang="0">
                  <a:pos x="258" y="0"/>
                </a:cxn>
              </a:cxnLst>
              <a:rect l="0" t="0" r="r" b="b"/>
              <a:pathLst>
                <a:path w="283" h="446">
                  <a:moveTo>
                    <a:pt x="258" y="0"/>
                  </a:moveTo>
                  <a:lnTo>
                    <a:pt x="259" y="3"/>
                  </a:lnTo>
                  <a:lnTo>
                    <a:pt x="263" y="14"/>
                  </a:lnTo>
                  <a:lnTo>
                    <a:pt x="268" y="29"/>
                  </a:lnTo>
                  <a:lnTo>
                    <a:pt x="274" y="51"/>
                  </a:lnTo>
                  <a:lnTo>
                    <a:pt x="279" y="76"/>
                  </a:lnTo>
                  <a:lnTo>
                    <a:pt x="282" y="105"/>
                  </a:lnTo>
                  <a:lnTo>
                    <a:pt x="283" y="137"/>
                  </a:lnTo>
                  <a:lnTo>
                    <a:pt x="280" y="171"/>
                  </a:lnTo>
                  <a:lnTo>
                    <a:pt x="273" y="208"/>
                  </a:lnTo>
                  <a:lnTo>
                    <a:pt x="259" y="245"/>
                  </a:lnTo>
                  <a:lnTo>
                    <a:pt x="239" y="282"/>
                  </a:lnTo>
                  <a:lnTo>
                    <a:pt x="212" y="319"/>
                  </a:lnTo>
                  <a:lnTo>
                    <a:pt x="177" y="354"/>
                  </a:lnTo>
                  <a:lnTo>
                    <a:pt x="133" y="388"/>
                  </a:lnTo>
                  <a:lnTo>
                    <a:pt x="77" y="418"/>
                  </a:lnTo>
                  <a:lnTo>
                    <a:pt x="10" y="446"/>
                  </a:lnTo>
                  <a:lnTo>
                    <a:pt x="9" y="442"/>
                  </a:lnTo>
                  <a:lnTo>
                    <a:pt x="7" y="431"/>
                  </a:lnTo>
                  <a:lnTo>
                    <a:pt x="4" y="412"/>
                  </a:lnTo>
                  <a:lnTo>
                    <a:pt x="2" y="388"/>
                  </a:lnTo>
                  <a:lnTo>
                    <a:pt x="0" y="359"/>
                  </a:lnTo>
                  <a:lnTo>
                    <a:pt x="0" y="327"/>
                  </a:lnTo>
                  <a:lnTo>
                    <a:pt x="2" y="292"/>
                  </a:lnTo>
                  <a:lnTo>
                    <a:pt x="8" y="254"/>
                  </a:lnTo>
                  <a:lnTo>
                    <a:pt x="18" y="216"/>
                  </a:lnTo>
                  <a:lnTo>
                    <a:pt x="32" y="177"/>
                  </a:lnTo>
                  <a:lnTo>
                    <a:pt x="52" y="140"/>
                  </a:lnTo>
                  <a:lnTo>
                    <a:pt x="78" y="105"/>
                  </a:lnTo>
                  <a:lnTo>
                    <a:pt x="110" y="72"/>
                  </a:lnTo>
                  <a:lnTo>
                    <a:pt x="150" y="43"/>
                  </a:lnTo>
                  <a:lnTo>
                    <a:pt x="200" y="19"/>
                  </a:lnTo>
                  <a:lnTo>
                    <a:pt x="258"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1111" y="2413"/>
              <a:ext cx="134" cy="715"/>
            </a:xfrm>
            <a:custGeom>
              <a:avLst/>
              <a:gdLst/>
              <a:ahLst/>
              <a:cxnLst>
                <a:cxn ang="0">
                  <a:pos x="77" y="18"/>
                </a:cxn>
                <a:cxn ang="0">
                  <a:pos x="77" y="18"/>
                </a:cxn>
                <a:cxn ang="0">
                  <a:pos x="79" y="24"/>
                </a:cxn>
                <a:cxn ang="0">
                  <a:pos x="83" y="35"/>
                </a:cxn>
                <a:cxn ang="0">
                  <a:pos x="88" y="55"/>
                </a:cxn>
                <a:cxn ang="0">
                  <a:pos x="95" y="81"/>
                </a:cxn>
                <a:cxn ang="0">
                  <a:pos x="102" y="113"/>
                </a:cxn>
                <a:cxn ang="0">
                  <a:pos x="109" y="150"/>
                </a:cxn>
                <a:cxn ang="0">
                  <a:pos x="114" y="193"/>
                </a:cxn>
                <a:cxn ang="0">
                  <a:pos x="118" y="239"/>
                </a:cxn>
                <a:cxn ang="0">
                  <a:pos x="119" y="289"/>
                </a:cxn>
                <a:cxn ang="0">
                  <a:pos x="117" y="343"/>
                </a:cxn>
                <a:cxn ang="0">
                  <a:pos x="111" y="400"/>
                </a:cxn>
                <a:cxn ang="0">
                  <a:pos x="101" y="459"/>
                </a:cxn>
                <a:cxn ang="0">
                  <a:pos x="85" y="519"/>
                </a:cxn>
                <a:cxn ang="0">
                  <a:pos x="63" y="581"/>
                </a:cxn>
                <a:cxn ang="0">
                  <a:pos x="35" y="644"/>
                </a:cxn>
                <a:cxn ang="0">
                  <a:pos x="0" y="706"/>
                </a:cxn>
                <a:cxn ang="0">
                  <a:pos x="14" y="715"/>
                </a:cxn>
                <a:cxn ang="0">
                  <a:pos x="50" y="651"/>
                </a:cxn>
                <a:cxn ang="0">
                  <a:pos x="78" y="587"/>
                </a:cxn>
                <a:cxn ang="0">
                  <a:pos x="100" y="523"/>
                </a:cxn>
                <a:cxn ang="0">
                  <a:pos x="115" y="460"/>
                </a:cxn>
                <a:cxn ang="0">
                  <a:pos x="126" y="399"/>
                </a:cxn>
                <a:cxn ang="0">
                  <a:pos x="132" y="340"/>
                </a:cxn>
                <a:cxn ang="0">
                  <a:pos x="134" y="284"/>
                </a:cxn>
                <a:cxn ang="0">
                  <a:pos x="132" y="231"/>
                </a:cxn>
                <a:cxn ang="0">
                  <a:pos x="128" y="182"/>
                </a:cxn>
                <a:cxn ang="0">
                  <a:pos x="122" y="138"/>
                </a:cxn>
                <a:cxn ang="0">
                  <a:pos x="115" y="98"/>
                </a:cxn>
                <a:cxn ang="0">
                  <a:pos x="108" y="65"/>
                </a:cxn>
                <a:cxn ang="0">
                  <a:pos x="101" y="38"/>
                </a:cxn>
                <a:cxn ang="0">
                  <a:pos x="95" y="17"/>
                </a:cxn>
                <a:cxn ang="0">
                  <a:pos x="91" y="5"/>
                </a:cxn>
                <a:cxn ang="0">
                  <a:pos x="89" y="0"/>
                </a:cxn>
                <a:cxn ang="0">
                  <a:pos x="77" y="18"/>
                </a:cxn>
              </a:cxnLst>
              <a:rect l="0" t="0" r="r" b="b"/>
              <a:pathLst>
                <a:path w="134" h="715">
                  <a:moveTo>
                    <a:pt x="77" y="18"/>
                  </a:moveTo>
                  <a:lnTo>
                    <a:pt x="77" y="18"/>
                  </a:lnTo>
                  <a:lnTo>
                    <a:pt x="79" y="24"/>
                  </a:lnTo>
                  <a:lnTo>
                    <a:pt x="83" y="35"/>
                  </a:lnTo>
                  <a:lnTo>
                    <a:pt x="88" y="55"/>
                  </a:lnTo>
                  <a:lnTo>
                    <a:pt x="95" y="81"/>
                  </a:lnTo>
                  <a:lnTo>
                    <a:pt x="102" y="113"/>
                  </a:lnTo>
                  <a:lnTo>
                    <a:pt x="109" y="150"/>
                  </a:lnTo>
                  <a:lnTo>
                    <a:pt x="114" y="193"/>
                  </a:lnTo>
                  <a:lnTo>
                    <a:pt x="118" y="239"/>
                  </a:lnTo>
                  <a:lnTo>
                    <a:pt x="119" y="289"/>
                  </a:lnTo>
                  <a:lnTo>
                    <a:pt x="117" y="343"/>
                  </a:lnTo>
                  <a:lnTo>
                    <a:pt x="111" y="400"/>
                  </a:lnTo>
                  <a:lnTo>
                    <a:pt x="101" y="459"/>
                  </a:lnTo>
                  <a:lnTo>
                    <a:pt x="85" y="519"/>
                  </a:lnTo>
                  <a:lnTo>
                    <a:pt x="63" y="581"/>
                  </a:lnTo>
                  <a:lnTo>
                    <a:pt x="35" y="644"/>
                  </a:lnTo>
                  <a:lnTo>
                    <a:pt x="0" y="706"/>
                  </a:lnTo>
                  <a:lnTo>
                    <a:pt x="14" y="715"/>
                  </a:lnTo>
                  <a:lnTo>
                    <a:pt x="50" y="651"/>
                  </a:lnTo>
                  <a:lnTo>
                    <a:pt x="78" y="587"/>
                  </a:lnTo>
                  <a:lnTo>
                    <a:pt x="100" y="523"/>
                  </a:lnTo>
                  <a:lnTo>
                    <a:pt x="115" y="460"/>
                  </a:lnTo>
                  <a:lnTo>
                    <a:pt x="126" y="399"/>
                  </a:lnTo>
                  <a:lnTo>
                    <a:pt x="132" y="340"/>
                  </a:lnTo>
                  <a:lnTo>
                    <a:pt x="134" y="284"/>
                  </a:lnTo>
                  <a:lnTo>
                    <a:pt x="132" y="231"/>
                  </a:lnTo>
                  <a:lnTo>
                    <a:pt x="128" y="182"/>
                  </a:lnTo>
                  <a:lnTo>
                    <a:pt x="122" y="138"/>
                  </a:lnTo>
                  <a:lnTo>
                    <a:pt x="115" y="98"/>
                  </a:lnTo>
                  <a:lnTo>
                    <a:pt x="108" y="65"/>
                  </a:lnTo>
                  <a:lnTo>
                    <a:pt x="101" y="38"/>
                  </a:lnTo>
                  <a:lnTo>
                    <a:pt x="95" y="17"/>
                  </a:lnTo>
                  <a:lnTo>
                    <a:pt x="91" y="5"/>
                  </a:lnTo>
                  <a:lnTo>
                    <a:pt x="89" y="0"/>
                  </a:lnTo>
                  <a:lnTo>
                    <a:pt x="77" y="18"/>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1231" y="2325"/>
              <a:ext cx="51" cy="291"/>
            </a:xfrm>
            <a:custGeom>
              <a:avLst/>
              <a:gdLst/>
              <a:ahLst/>
              <a:cxnLst>
                <a:cxn ang="0">
                  <a:pos x="36" y="13"/>
                </a:cxn>
                <a:cxn ang="0">
                  <a:pos x="34" y="15"/>
                </a:cxn>
                <a:cxn ang="0">
                  <a:pos x="34" y="24"/>
                </a:cxn>
                <a:cxn ang="0">
                  <a:pos x="31" y="49"/>
                </a:cxn>
                <a:cxn ang="0">
                  <a:pos x="29" y="85"/>
                </a:cxn>
                <a:cxn ang="0">
                  <a:pos x="26" y="127"/>
                </a:cxn>
                <a:cxn ang="0">
                  <a:pos x="21" y="171"/>
                </a:cxn>
                <a:cxn ang="0">
                  <a:pos x="16" y="213"/>
                </a:cxn>
                <a:cxn ang="0">
                  <a:pos x="9" y="248"/>
                </a:cxn>
                <a:cxn ang="0">
                  <a:pos x="0" y="273"/>
                </a:cxn>
                <a:cxn ang="0">
                  <a:pos x="10" y="291"/>
                </a:cxn>
                <a:cxn ang="0">
                  <a:pos x="18" y="264"/>
                </a:cxn>
                <a:cxn ang="0">
                  <a:pos x="26" y="226"/>
                </a:cxn>
                <a:cxn ang="0">
                  <a:pos x="34" y="179"/>
                </a:cxn>
                <a:cxn ang="0">
                  <a:pos x="40" y="129"/>
                </a:cxn>
                <a:cxn ang="0">
                  <a:pos x="44" y="82"/>
                </a:cxn>
                <a:cxn ang="0">
                  <a:pos x="48" y="41"/>
                </a:cxn>
                <a:cxn ang="0">
                  <a:pos x="50" y="12"/>
                </a:cxn>
                <a:cxn ang="0">
                  <a:pos x="51" y="0"/>
                </a:cxn>
                <a:cxn ang="0">
                  <a:pos x="36" y="13"/>
                </a:cxn>
              </a:cxnLst>
              <a:rect l="0" t="0" r="r" b="b"/>
              <a:pathLst>
                <a:path w="51" h="291">
                  <a:moveTo>
                    <a:pt x="36" y="13"/>
                  </a:moveTo>
                  <a:lnTo>
                    <a:pt x="34" y="15"/>
                  </a:lnTo>
                  <a:lnTo>
                    <a:pt x="34" y="24"/>
                  </a:lnTo>
                  <a:lnTo>
                    <a:pt x="31" y="49"/>
                  </a:lnTo>
                  <a:lnTo>
                    <a:pt x="29" y="85"/>
                  </a:lnTo>
                  <a:lnTo>
                    <a:pt x="26" y="127"/>
                  </a:lnTo>
                  <a:lnTo>
                    <a:pt x="21" y="171"/>
                  </a:lnTo>
                  <a:lnTo>
                    <a:pt x="16" y="213"/>
                  </a:lnTo>
                  <a:lnTo>
                    <a:pt x="9" y="248"/>
                  </a:lnTo>
                  <a:lnTo>
                    <a:pt x="0" y="273"/>
                  </a:lnTo>
                  <a:lnTo>
                    <a:pt x="10" y="291"/>
                  </a:lnTo>
                  <a:lnTo>
                    <a:pt x="18" y="264"/>
                  </a:lnTo>
                  <a:lnTo>
                    <a:pt x="26" y="226"/>
                  </a:lnTo>
                  <a:lnTo>
                    <a:pt x="34" y="179"/>
                  </a:lnTo>
                  <a:lnTo>
                    <a:pt x="40" y="129"/>
                  </a:lnTo>
                  <a:lnTo>
                    <a:pt x="44" y="82"/>
                  </a:lnTo>
                  <a:lnTo>
                    <a:pt x="48" y="41"/>
                  </a:lnTo>
                  <a:lnTo>
                    <a:pt x="50" y="12"/>
                  </a:lnTo>
                  <a:lnTo>
                    <a:pt x="51" y="0"/>
                  </a:lnTo>
                  <a:lnTo>
                    <a:pt x="36" y="13"/>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1154" y="2484"/>
              <a:ext cx="496" cy="631"/>
            </a:xfrm>
            <a:custGeom>
              <a:avLst/>
              <a:gdLst/>
              <a:ahLst/>
              <a:cxnLst>
                <a:cxn ang="0">
                  <a:pos x="15" y="631"/>
                </a:cxn>
                <a:cxn ang="0">
                  <a:pos x="15" y="631"/>
                </a:cxn>
                <a:cxn ang="0">
                  <a:pos x="17" y="624"/>
                </a:cxn>
                <a:cxn ang="0">
                  <a:pos x="24" y="607"/>
                </a:cxn>
                <a:cxn ang="0">
                  <a:pos x="35" y="580"/>
                </a:cxn>
                <a:cxn ang="0">
                  <a:pos x="49" y="545"/>
                </a:cxn>
                <a:cxn ang="0">
                  <a:pos x="67" y="503"/>
                </a:cxn>
                <a:cxn ang="0">
                  <a:pos x="89" y="457"/>
                </a:cxn>
                <a:cxn ang="0">
                  <a:pos x="115" y="407"/>
                </a:cxn>
                <a:cxn ang="0">
                  <a:pos x="144" y="354"/>
                </a:cxn>
                <a:cxn ang="0">
                  <a:pos x="177" y="301"/>
                </a:cxn>
                <a:cxn ang="0">
                  <a:pos x="213" y="248"/>
                </a:cxn>
                <a:cxn ang="0">
                  <a:pos x="253" y="196"/>
                </a:cxn>
                <a:cxn ang="0">
                  <a:pos x="295" y="149"/>
                </a:cxn>
                <a:cxn ang="0">
                  <a:pos x="341" y="106"/>
                </a:cxn>
                <a:cxn ang="0">
                  <a:pos x="389" y="69"/>
                </a:cxn>
                <a:cxn ang="0">
                  <a:pos x="441" y="39"/>
                </a:cxn>
                <a:cxn ang="0">
                  <a:pos x="496" y="18"/>
                </a:cxn>
                <a:cxn ang="0">
                  <a:pos x="495" y="0"/>
                </a:cxn>
                <a:cxn ang="0">
                  <a:pos x="439" y="21"/>
                </a:cxn>
                <a:cxn ang="0">
                  <a:pos x="386" y="51"/>
                </a:cxn>
                <a:cxn ang="0">
                  <a:pos x="337" y="88"/>
                </a:cxn>
                <a:cxn ang="0">
                  <a:pos x="290" y="132"/>
                </a:cxn>
                <a:cxn ang="0">
                  <a:pos x="246" y="180"/>
                </a:cxn>
                <a:cxn ang="0">
                  <a:pos x="206" y="230"/>
                </a:cxn>
                <a:cxn ang="0">
                  <a:pos x="169" y="283"/>
                </a:cxn>
                <a:cxn ang="0">
                  <a:pos x="135" y="337"/>
                </a:cxn>
                <a:cxn ang="0">
                  <a:pos x="105" y="390"/>
                </a:cxn>
                <a:cxn ang="0">
                  <a:pos x="79" y="441"/>
                </a:cxn>
                <a:cxn ang="0">
                  <a:pos x="57" y="489"/>
                </a:cxn>
                <a:cxn ang="0">
                  <a:pos x="37" y="531"/>
                </a:cxn>
                <a:cxn ang="0">
                  <a:pos x="22" y="568"/>
                </a:cxn>
                <a:cxn ang="0">
                  <a:pos x="11" y="597"/>
                </a:cxn>
                <a:cxn ang="0">
                  <a:pos x="3" y="616"/>
                </a:cxn>
                <a:cxn ang="0">
                  <a:pos x="0" y="626"/>
                </a:cxn>
                <a:cxn ang="0">
                  <a:pos x="15" y="631"/>
                </a:cxn>
              </a:cxnLst>
              <a:rect l="0" t="0" r="r" b="b"/>
              <a:pathLst>
                <a:path w="496" h="631">
                  <a:moveTo>
                    <a:pt x="15" y="631"/>
                  </a:moveTo>
                  <a:lnTo>
                    <a:pt x="15" y="631"/>
                  </a:lnTo>
                  <a:lnTo>
                    <a:pt x="17" y="624"/>
                  </a:lnTo>
                  <a:lnTo>
                    <a:pt x="24" y="607"/>
                  </a:lnTo>
                  <a:lnTo>
                    <a:pt x="35" y="580"/>
                  </a:lnTo>
                  <a:lnTo>
                    <a:pt x="49" y="545"/>
                  </a:lnTo>
                  <a:lnTo>
                    <a:pt x="67" y="503"/>
                  </a:lnTo>
                  <a:lnTo>
                    <a:pt x="89" y="457"/>
                  </a:lnTo>
                  <a:lnTo>
                    <a:pt x="115" y="407"/>
                  </a:lnTo>
                  <a:lnTo>
                    <a:pt x="144" y="354"/>
                  </a:lnTo>
                  <a:lnTo>
                    <a:pt x="177" y="301"/>
                  </a:lnTo>
                  <a:lnTo>
                    <a:pt x="213" y="248"/>
                  </a:lnTo>
                  <a:lnTo>
                    <a:pt x="253" y="196"/>
                  </a:lnTo>
                  <a:lnTo>
                    <a:pt x="295" y="149"/>
                  </a:lnTo>
                  <a:lnTo>
                    <a:pt x="341" y="106"/>
                  </a:lnTo>
                  <a:lnTo>
                    <a:pt x="389" y="69"/>
                  </a:lnTo>
                  <a:lnTo>
                    <a:pt x="441" y="39"/>
                  </a:lnTo>
                  <a:lnTo>
                    <a:pt x="496" y="18"/>
                  </a:lnTo>
                  <a:lnTo>
                    <a:pt x="495" y="0"/>
                  </a:lnTo>
                  <a:lnTo>
                    <a:pt x="439" y="21"/>
                  </a:lnTo>
                  <a:lnTo>
                    <a:pt x="386" y="51"/>
                  </a:lnTo>
                  <a:lnTo>
                    <a:pt x="337" y="88"/>
                  </a:lnTo>
                  <a:lnTo>
                    <a:pt x="290" y="132"/>
                  </a:lnTo>
                  <a:lnTo>
                    <a:pt x="246" y="180"/>
                  </a:lnTo>
                  <a:lnTo>
                    <a:pt x="206" y="230"/>
                  </a:lnTo>
                  <a:lnTo>
                    <a:pt x="169" y="283"/>
                  </a:lnTo>
                  <a:lnTo>
                    <a:pt x="135" y="337"/>
                  </a:lnTo>
                  <a:lnTo>
                    <a:pt x="105" y="390"/>
                  </a:lnTo>
                  <a:lnTo>
                    <a:pt x="79" y="441"/>
                  </a:lnTo>
                  <a:lnTo>
                    <a:pt x="57" y="489"/>
                  </a:lnTo>
                  <a:lnTo>
                    <a:pt x="37" y="531"/>
                  </a:lnTo>
                  <a:lnTo>
                    <a:pt x="22" y="568"/>
                  </a:lnTo>
                  <a:lnTo>
                    <a:pt x="11" y="597"/>
                  </a:lnTo>
                  <a:lnTo>
                    <a:pt x="3" y="616"/>
                  </a:lnTo>
                  <a:lnTo>
                    <a:pt x="0" y="626"/>
                  </a:lnTo>
                  <a:lnTo>
                    <a:pt x="15" y="63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1426" y="2271"/>
              <a:ext cx="179" cy="371"/>
            </a:xfrm>
            <a:custGeom>
              <a:avLst/>
              <a:gdLst/>
              <a:ahLst/>
              <a:cxnLst>
                <a:cxn ang="0">
                  <a:pos x="16" y="371"/>
                </a:cxn>
                <a:cxn ang="0">
                  <a:pos x="16" y="371"/>
                </a:cxn>
                <a:cxn ang="0">
                  <a:pos x="20" y="358"/>
                </a:cxn>
                <a:cxn ang="0">
                  <a:pos x="29" y="328"/>
                </a:cxn>
                <a:cxn ang="0">
                  <a:pos x="44" y="284"/>
                </a:cxn>
                <a:cxn ang="0">
                  <a:pos x="65" y="230"/>
                </a:cxn>
                <a:cxn ang="0">
                  <a:pos x="88" y="173"/>
                </a:cxn>
                <a:cxn ang="0">
                  <a:pos x="115" y="115"/>
                </a:cxn>
                <a:cxn ang="0">
                  <a:pos x="146" y="62"/>
                </a:cxn>
                <a:cxn ang="0">
                  <a:pos x="179" y="18"/>
                </a:cxn>
                <a:cxn ang="0">
                  <a:pos x="171" y="0"/>
                </a:cxn>
                <a:cxn ang="0">
                  <a:pos x="155" y="20"/>
                </a:cxn>
                <a:cxn ang="0">
                  <a:pos x="137" y="44"/>
                </a:cxn>
                <a:cxn ang="0">
                  <a:pos x="122" y="70"/>
                </a:cxn>
                <a:cxn ang="0">
                  <a:pos x="106" y="98"/>
                </a:cxn>
                <a:cxn ang="0">
                  <a:pos x="92" y="127"/>
                </a:cxn>
                <a:cxn ang="0">
                  <a:pos x="77" y="157"/>
                </a:cxn>
                <a:cxn ang="0">
                  <a:pos x="65" y="187"/>
                </a:cxn>
                <a:cxn ang="0">
                  <a:pos x="52" y="217"/>
                </a:cxn>
                <a:cxn ang="0">
                  <a:pos x="42" y="245"/>
                </a:cxn>
                <a:cxn ang="0">
                  <a:pos x="31" y="272"/>
                </a:cxn>
                <a:cxn ang="0">
                  <a:pos x="23" y="297"/>
                </a:cxn>
                <a:cxn ang="0">
                  <a:pos x="16" y="319"/>
                </a:cxn>
                <a:cxn ang="0">
                  <a:pos x="10" y="337"/>
                </a:cxn>
                <a:cxn ang="0">
                  <a:pos x="4" y="351"/>
                </a:cxn>
                <a:cxn ang="0">
                  <a:pos x="1" y="362"/>
                </a:cxn>
                <a:cxn ang="0">
                  <a:pos x="0" y="366"/>
                </a:cxn>
                <a:cxn ang="0">
                  <a:pos x="16" y="371"/>
                </a:cxn>
              </a:cxnLst>
              <a:rect l="0" t="0" r="r" b="b"/>
              <a:pathLst>
                <a:path w="179" h="371">
                  <a:moveTo>
                    <a:pt x="16" y="371"/>
                  </a:moveTo>
                  <a:lnTo>
                    <a:pt x="16" y="371"/>
                  </a:lnTo>
                  <a:lnTo>
                    <a:pt x="20" y="358"/>
                  </a:lnTo>
                  <a:lnTo>
                    <a:pt x="29" y="328"/>
                  </a:lnTo>
                  <a:lnTo>
                    <a:pt x="44" y="284"/>
                  </a:lnTo>
                  <a:lnTo>
                    <a:pt x="65" y="230"/>
                  </a:lnTo>
                  <a:lnTo>
                    <a:pt x="88" y="173"/>
                  </a:lnTo>
                  <a:lnTo>
                    <a:pt x="115" y="115"/>
                  </a:lnTo>
                  <a:lnTo>
                    <a:pt x="146" y="62"/>
                  </a:lnTo>
                  <a:lnTo>
                    <a:pt x="179" y="18"/>
                  </a:lnTo>
                  <a:lnTo>
                    <a:pt x="171" y="0"/>
                  </a:lnTo>
                  <a:lnTo>
                    <a:pt x="155" y="20"/>
                  </a:lnTo>
                  <a:lnTo>
                    <a:pt x="137" y="44"/>
                  </a:lnTo>
                  <a:lnTo>
                    <a:pt x="122" y="70"/>
                  </a:lnTo>
                  <a:lnTo>
                    <a:pt x="106" y="98"/>
                  </a:lnTo>
                  <a:lnTo>
                    <a:pt x="92" y="127"/>
                  </a:lnTo>
                  <a:lnTo>
                    <a:pt x="77" y="157"/>
                  </a:lnTo>
                  <a:lnTo>
                    <a:pt x="65" y="187"/>
                  </a:lnTo>
                  <a:lnTo>
                    <a:pt x="52" y="217"/>
                  </a:lnTo>
                  <a:lnTo>
                    <a:pt x="42" y="245"/>
                  </a:lnTo>
                  <a:lnTo>
                    <a:pt x="31" y="272"/>
                  </a:lnTo>
                  <a:lnTo>
                    <a:pt x="23" y="297"/>
                  </a:lnTo>
                  <a:lnTo>
                    <a:pt x="16" y="319"/>
                  </a:lnTo>
                  <a:lnTo>
                    <a:pt x="10" y="337"/>
                  </a:lnTo>
                  <a:lnTo>
                    <a:pt x="4" y="351"/>
                  </a:lnTo>
                  <a:lnTo>
                    <a:pt x="1" y="362"/>
                  </a:lnTo>
                  <a:lnTo>
                    <a:pt x="0" y="366"/>
                  </a:lnTo>
                  <a:lnTo>
                    <a:pt x="16" y="371"/>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1392" y="2233"/>
              <a:ext cx="99" cy="262"/>
            </a:xfrm>
            <a:custGeom>
              <a:avLst/>
              <a:gdLst/>
              <a:ahLst/>
              <a:cxnLst>
                <a:cxn ang="0">
                  <a:pos x="99" y="250"/>
                </a:cxn>
                <a:cxn ang="0">
                  <a:pos x="99" y="250"/>
                </a:cxn>
                <a:cxn ang="0">
                  <a:pos x="94" y="241"/>
                </a:cxn>
                <a:cxn ang="0">
                  <a:pos x="86" y="217"/>
                </a:cxn>
                <a:cxn ang="0">
                  <a:pos x="73" y="182"/>
                </a:cxn>
                <a:cxn ang="0">
                  <a:pos x="58" y="141"/>
                </a:cxn>
                <a:cxn ang="0">
                  <a:pos x="44" y="99"/>
                </a:cxn>
                <a:cxn ang="0">
                  <a:pos x="30" y="58"/>
                </a:cxn>
                <a:cxn ang="0">
                  <a:pos x="21" y="24"/>
                </a:cxn>
                <a:cxn ang="0">
                  <a:pos x="17" y="0"/>
                </a:cxn>
                <a:cxn ang="0">
                  <a:pos x="0" y="10"/>
                </a:cxn>
                <a:cxn ang="0">
                  <a:pos x="4" y="33"/>
                </a:cxn>
                <a:cxn ang="0">
                  <a:pos x="15" y="68"/>
                </a:cxn>
                <a:cxn ang="0">
                  <a:pos x="27" y="108"/>
                </a:cxn>
                <a:cxn ang="0">
                  <a:pos x="43" y="151"/>
                </a:cxn>
                <a:cxn ang="0">
                  <a:pos x="58" y="191"/>
                </a:cxn>
                <a:cxn ang="0">
                  <a:pos x="71" y="225"/>
                </a:cxn>
                <a:cxn ang="0">
                  <a:pos x="81" y="250"/>
                </a:cxn>
                <a:cxn ang="0">
                  <a:pos x="85" y="262"/>
                </a:cxn>
                <a:cxn ang="0">
                  <a:pos x="99" y="250"/>
                </a:cxn>
              </a:cxnLst>
              <a:rect l="0" t="0" r="r" b="b"/>
              <a:pathLst>
                <a:path w="99" h="262">
                  <a:moveTo>
                    <a:pt x="99" y="250"/>
                  </a:moveTo>
                  <a:lnTo>
                    <a:pt x="99" y="250"/>
                  </a:lnTo>
                  <a:lnTo>
                    <a:pt x="94" y="241"/>
                  </a:lnTo>
                  <a:lnTo>
                    <a:pt x="86" y="217"/>
                  </a:lnTo>
                  <a:lnTo>
                    <a:pt x="73" y="182"/>
                  </a:lnTo>
                  <a:lnTo>
                    <a:pt x="58" y="141"/>
                  </a:lnTo>
                  <a:lnTo>
                    <a:pt x="44" y="99"/>
                  </a:lnTo>
                  <a:lnTo>
                    <a:pt x="30" y="58"/>
                  </a:lnTo>
                  <a:lnTo>
                    <a:pt x="21" y="24"/>
                  </a:lnTo>
                  <a:lnTo>
                    <a:pt x="17" y="0"/>
                  </a:lnTo>
                  <a:lnTo>
                    <a:pt x="0" y="10"/>
                  </a:lnTo>
                  <a:lnTo>
                    <a:pt x="4" y="33"/>
                  </a:lnTo>
                  <a:lnTo>
                    <a:pt x="15" y="68"/>
                  </a:lnTo>
                  <a:lnTo>
                    <a:pt x="27" y="108"/>
                  </a:lnTo>
                  <a:lnTo>
                    <a:pt x="43" y="151"/>
                  </a:lnTo>
                  <a:lnTo>
                    <a:pt x="58" y="191"/>
                  </a:lnTo>
                  <a:lnTo>
                    <a:pt x="71" y="225"/>
                  </a:lnTo>
                  <a:lnTo>
                    <a:pt x="81" y="250"/>
                  </a:lnTo>
                  <a:lnTo>
                    <a:pt x="85" y="262"/>
                  </a:lnTo>
                  <a:lnTo>
                    <a:pt x="99" y="25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1310" y="2812"/>
              <a:ext cx="259" cy="104"/>
            </a:xfrm>
            <a:custGeom>
              <a:avLst/>
              <a:gdLst/>
              <a:ahLst/>
              <a:cxnLst>
                <a:cxn ang="0">
                  <a:pos x="259" y="0"/>
                </a:cxn>
                <a:cxn ang="0">
                  <a:pos x="258" y="0"/>
                </a:cxn>
                <a:cxn ang="0">
                  <a:pos x="255" y="0"/>
                </a:cxn>
                <a:cxn ang="0">
                  <a:pos x="249" y="0"/>
                </a:cxn>
                <a:cxn ang="0">
                  <a:pos x="241" y="0"/>
                </a:cxn>
                <a:cxn ang="0">
                  <a:pos x="230" y="1"/>
                </a:cxn>
                <a:cxn ang="0">
                  <a:pos x="218" y="3"/>
                </a:cxn>
                <a:cxn ang="0">
                  <a:pos x="203" y="5"/>
                </a:cxn>
                <a:cxn ang="0">
                  <a:pos x="187" y="8"/>
                </a:cxn>
                <a:cxn ang="0">
                  <a:pos x="168" y="13"/>
                </a:cxn>
                <a:cxn ang="0">
                  <a:pos x="148" y="20"/>
                </a:cxn>
                <a:cxn ang="0">
                  <a:pos x="127" y="27"/>
                </a:cxn>
                <a:cxn ang="0">
                  <a:pos x="104" y="35"/>
                </a:cxn>
                <a:cxn ang="0">
                  <a:pos x="80" y="46"/>
                </a:cxn>
                <a:cxn ang="0">
                  <a:pos x="54" y="58"/>
                </a:cxn>
                <a:cxn ang="0">
                  <a:pos x="28" y="73"/>
                </a:cxn>
                <a:cxn ang="0">
                  <a:pos x="0" y="89"/>
                </a:cxn>
                <a:cxn ang="0">
                  <a:pos x="9" y="104"/>
                </a:cxn>
                <a:cxn ang="0">
                  <a:pos x="36" y="87"/>
                </a:cxn>
                <a:cxn ang="0">
                  <a:pos x="61" y="74"/>
                </a:cxn>
                <a:cxn ang="0">
                  <a:pos x="85" y="61"/>
                </a:cxn>
                <a:cxn ang="0">
                  <a:pos x="109" y="51"/>
                </a:cxn>
                <a:cxn ang="0">
                  <a:pos x="130" y="42"/>
                </a:cxn>
                <a:cxn ang="0">
                  <a:pos x="150" y="35"/>
                </a:cxn>
                <a:cxn ang="0">
                  <a:pos x="169" y="29"/>
                </a:cxn>
                <a:cxn ang="0">
                  <a:pos x="186" y="25"/>
                </a:cxn>
                <a:cxn ang="0">
                  <a:pos x="201" y="21"/>
                </a:cxn>
                <a:cxn ang="0">
                  <a:pos x="214" y="19"/>
                </a:cxn>
                <a:cxn ang="0">
                  <a:pos x="225" y="17"/>
                </a:cxn>
                <a:cxn ang="0">
                  <a:pos x="234" y="16"/>
                </a:cxn>
                <a:cxn ang="0">
                  <a:pos x="242" y="14"/>
                </a:cxn>
                <a:cxn ang="0">
                  <a:pos x="247" y="14"/>
                </a:cxn>
                <a:cxn ang="0">
                  <a:pos x="250" y="14"/>
                </a:cxn>
                <a:cxn ang="0">
                  <a:pos x="250" y="14"/>
                </a:cxn>
                <a:cxn ang="0">
                  <a:pos x="259" y="0"/>
                </a:cxn>
              </a:cxnLst>
              <a:rect l="0" t="0" r="r" b="b"/>
              <a:pathLst>
                <a:path w="259" h="104">
                  <a:moveTo>
                    <a:pt x="259" y="0"/>
                  </a:moveTo>
                  <a:lnTo>
                    <a:pt x="258" y="0"/>
                  </a:lnTo>
                  <a:lnTo>
                    <a:pt x="255" y="0"/>
                  </a:lnTo>
                  <a:lnTo>
                    <a:pt x="249" y="0"/>
                  </a:lnTo>
                  <a:lnTo>
                    <a:pt x="241" y="0"/>
                  </a:lnTo>
                  <a:lnTo>
                    <a:pt x="230" y="1"/>
                  </a:lnTo>
                  <a:lnTo>
                    <a:pt x="218" y="3"/>
                  </a:lnTo>
                  <a:lnTo>
                    <a:pt x="203" y="5"/>
                  </a:lnTo>
                  <a:lnTo>
                    <a:pt x="187" y="8"/>
                  </a:lnTo>
                  <a:lnTo>
                    <a:pt x="168" y="13"/>
                  </a:lnTo>
                  <a:lnTo>
                    <a:pt x="148" y="20"/>
                  </a:lnTo>
                  <a:lnTo>
                    <a:pt x="127" y="27"/>
                  </a:lnTo>
                  <a:lnTo>
                    <a:pt x="104" y="35"/>
                  </a:lnTo>
                  <a:lnTo>
                    <a:pt x="80" y="46"/>
                  </a:lnTo>
                  <a:lnTo>
                    <a:pt x="54" y="58"/>
                  </a:lnTo>
                  <a:lnTo>
                    <a:pt x="28" y="73"/>
                  </a:lnTo>
                  <a:lnTo>
                    <a:pt x="0" y="89"/>
                  </a:lnTo>
                  <a:lnTo>
                    <a:pt x="9" y="104"/>
                  </a:lnTo>
                  <a:lnTo>
                    <a:pt x="36" y="87"/>
                  </a:lnTo>
                  <a:lnTo>
                    <a:pt x="61" y="74"/>
                  </a:lnTo>
                  <a:lnTo>
                    <a:pt x="85" y="61"/>
                  </a:lnTo>
                  <a:lnTo>
                    <a:pt x="109" y="51"/>
                  </a:lnTo>
                  <a:lnTo>
                    <a:pt x="130" y="42"/>
                  </a:lnTo>
                  <a:lnTo>
                    <a:pt x="150" y="35"/>
                  </a:lnTo>
                  <a:lnTo>
                    <a:pt x="169" y="29"/>
                  </a:lnTo>
                  <a:lnTo>
                    <a:pt x="186" y="25"/>
                  </a:lnTo>
                  <a:lnTo>
                    <a:pt x="201" y="21"/>
                  </a:lnTo>
                  <a:lnTo>
                    <a:pt x="214" y="19"/>
                  </a:lnTo>
                  <a:lnTo>
                    <a:pt x="225" y="17"/>
                  </a:lnTo>
                  <a:lnTo>
                    <a:pt x="234" y="16"/>
                  </a:lnTo>
                  <a:lnTo>
                    <a:pt x="242" y="14"/>
                  </a:lnTo>
                  <a:lnTo>
                    <a:pt x="247" y="14"/>
                  </a:lnTo>
                  <a:lnTo>
                    <a:pt x="250" y="14"/>
                  </a:lnTo>
                  <a:lnTo>
                    <a:pt x="250" y="14"/>
                  </a:lnTo>
                  <a:lnTo>
                    <a:pt x="259"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1463" y="2705"/>
              <a:ext cx="159" cy="126"/>
            </a:xfrm>
            <a:custGeom>
              <a:avLst/>
              <a:gdLst/>
              <a:ahLst/>
              <a:cxnLst>
                <a:cxn ang="0">
                  <a:pos x="19" y="126"/>
                </a:cxn>
                <a:cxn ang="0">
                  <a:pos x="19" y="126"/>
                </a:cxn>
                <a:cxn ang="0">
                  <a:pos x="21" y="121"/>
                </a:cxn>
                <a:cxn ang="0">
                  <a:pos x="27" y="112"/>
                </a:cxn>
                <a:cxn ang="0">
                  <a:pos x="37" y="97"/>
                </a:cxn>
                <a:cxn ang="0">
                  <a:pos x="50" y="79"/>
                </a:cxn>
                <a:cxn ang="0">
                  <a:pos x="69" y="60"/>
                </a:cxn>
                <a:cxn ang="0">
                  <a:pos x="92" y="43"/>
                </a:cxn>
                <a:cxn ang="0">
                  <a:pos x="120" y="28"/>
                </a:cxn>
                <a:cxn ang="0">
                  <a:pos x="153" y="17"/>
                </a:cxn>
                <a:cxn ang="0">
                  <a:pos x="159" y="0"/>
                </a:cxn>
                <a:cxn ang="0">
                  <a:pos x="123" y="13"/>
                </a:cxn>
                <a:cxn ang="0">
                  <a:pos x="91" y="29"/>
                </a:cxn>
                <a:cxn ang="0">
                  <a:pos x="64" y="49"/>
                </a:cxn>
                <a:cxn ang="0">
                  <a:pos x="42" y="70"/>
                </a:cxn>
                <a:cxn ang="0">
                  <a:pos x="24" y="90"/>
                </a:cxn>
                <a:cxn ang="0">
                  <a:pos x="11" y="107"/>
                </a:cxn>
                <a:cxn ang="0">
                  <a:pos x="3" y="119"/>
                </a:cxn>
                <a:cxn ang="0">
                  <a:pos x="0" y="125"/>
                </a:cxn>
                <a:cxn ang="0">
                  <a:pos x="19" y="126"/>
                </a:cxn>
              </a:cxnLst>
              <a:rect l="0" t="0" r="r" b="b"/>
              <a:pathLst>
                <a:path w="159" h="126">
                  <a:moveTo>
                    <a:pt x="19" y="126"/>
                  </a:moveTo>
                  <a:lnTo>
                    <a:pt x="19" y="126"/>
                  </a:lnTo>
                  <a:lnTo>
                    <a:pt x="21" y="121"/>
                  </a:lnTo>
                  <a:lnTo>
                    <a:pt x="27" y="112"/>
                  </a:lnTo>
                  <a:lnTo>
                    <a:pt x="37" y="97"/>
                  </a:lnTo>
                  <a:lnTo>
                    <a:pt x="50" y="79"/>
                  </a:lnTo>
                  <a:lnTo>
                    <a:pt x="69" y="60"/>
                  </a:lnTo>
                  <a:lnTo>
                    <a:pt x="92" y="43"/>
                  </a:lnTo>
                  <a:lnTo>
                    <a:pt x="120" y="28"/>
                  </a:lnTo>
                  <a:lnTo>
                    <a:pt x="153" y="17"/>
                  </a:lnTo>
                  <a:lnTo>
                    <a:pt x="159" y="0"/>
                  </a:lnTo>
                  <a:lnTo>
                    <a:pt x="123" y="13"/>
                  </a:lnTo>
                  <a:lnTo>
                    <a:pt x="91" y="29"/>
                  </a:lnTo>
                  <a:lnTo>
                    <a:pt x="64" y="49"/>
                  </a:lnTo>
                  <a:lnTo>
                    <a:pt x="42" y="70"/>
                  </a:lnTo>
                  <a:lnTo>
                    <a:pt x="24" y="90"/>
                  </a:lnTo>
                  <a:lnTo>
                    <a:pt x="11" y="107"/>
                  </a:lnTo>
                  <a:lnTo>
                    <a:pt x="3" y="119"/>
                  </a:lnTo>
                  <a:lnTo>
                    <a:pt x="0" y="125"/>
                  </a:lnTo>
                  <a:lnTo>
                    <a:pt x="19" y="126"/>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1063" y="2785"/>
              <a:ext cx="69" cy="166"/>
            </a:xfrm>
            <a:custGeom>
              <a:avLst/>
              <a:gdLst/>
              <a:ahLst/>
              <a:cxnLst>
                <a:cxn ang="0">
                  <a:pos x="2" y="0"/>
                </a:cxn>
                <a:cxn ang="0">
                  <a:pos x="0" y="24"/>
                </a:cxn>
                <a:cxn ang="0">
                  <a:pos x="3" y="26"/>
                </a:cxn>
                <a:cxn ang="0">
                  <a:pos x="10" y="33"/>
                </a:cxn>
                <a:cxn ang="0">
                  <a:pos x="18" y="45"/>
                </a:cxn>
                <a:cxn ang="0">
                  <a:pos x="27" y="60"/>
                </a:cxn>
                <a:cxn ang="0">
                  <a:pos x="37" y="80"/>
                </a:cxn>
                <a:cxn ang="0">
                  <a:pos x="45" y="105"/>
                </a:cxn>
                <a:cxn ang="0">
                  <a:pos x="50" y="133"/>
                </a:cxn>
                <a:cxn ang="0">
                  <a:pos x="52" y="166"/>
                </a:cxn>
                <a:cxn ang="0">
                  <a:pos x="69" y="166"/>
                </a:cxn>
                <a:cxn ang="0">
                  <a:pos x="67" y="131"/>
                </a:cxn>
                <a:cxn ang="0">
                  <a:pos x="60" y="100"/>
                </a:cxn>
                <a:cxn ang="0">
                  <a:pos x="51" y="73"/>
                </a:cxn>
                <a:cxn ang="0">
                  <a:pos x="41" y="50"/>
                </a:cxn>
                <a:cxn ang="0">
                  <a:pos x="29" y="32"/>
                </a:cxn>
                <a:cxn ang="0">
                  <a:pos x="19" y="20"/>
                </a:cxn>
                <a:cxn ang="0">
                  <a:pos x="12" y="11"/>
                </a:cxn>
                <a:cxn ang="0">
                  <a:pos x="9" y="8"/>
                </a:cxn>
                <a:cxn ang="0">
                  <a:pos x="2" y="0"/>
                </a:cxn>
              </a:cxnLst>
              <a:rect l="0" t="0" r="r" b="b"/>
              <a:pathLst>
                <a:path w="69" h="166">
                  <a:moveTo>
                    <a:pt x="2" y="0"/>
                  </a:moveTo>
                  <a:lnTo>
                    <a:pt x="0" y="24"/>
                  </a:lnTo>
                  <a:lnTo>
                    <a:pt x="3" y="26"/>
                  </a:lnTo>
                  <a:lnTo>
                    <a:pt x="10" y="33"/>
                  </a:lnTo>
                  <a:lnTo>
                    <a:pt x="18" y="45"/>
                  </a:lnTo>
                  <a:lnTo>
                    <a:pt x="27" y="60"/>
                  </a:lnTo>
                  <a:lnTo>
                    <a:pt x="37" y="80"/>
                  </a:lnTo>
                  <a:lnTo>
                    <a:pt x="45" y="105"/>
                  </a:lnTo>
                  <a:lnTo>
                    <a:pt x="50" y="133"/>
                  </a:lnTo>
                  <a:lnTo>
                    <a:pt x="52" y="166"/>
                  </a:lnTo>
                  <a:lnTo>
                    <a:pt x="69" y="166"/>
                  </a:lnTo>
                  <a:lnTo>
                    <a:pt x="67" y="131"/>
                  </a:lnTo>
                  <a:lnTo>
                    <a:pt x="60" y="100"/>
                  </a:lnTo>
                  <a:lnTo>
                    <a:pt x="51" y="73"/>
                  </a:lnTo>
                  <a:lnTo>
                    <a:pt x="41" y="50"/>
                  </a:lnTo>
                  <a:lnTo>
                    <a:pt x="29" y="32"/>
                  </a:lnTo>
                  <a:lnTo>
                    <a:pt x="19" y="20"/>
                  </a:lnTo>
                  <a:lnTo>
                    <a:pt x="12" y="11"/>
                  </a:lnTo>
                  <a:lnTo>
                    <a:pt x="9" y="8"/>
                  </a:lnTo>
                  <a:lnTo>
                    <a:pt x="2" y="0"/>
                  </a:lnTo>
                  <a:close/>
                </a:path>
              </a:pathLst>
            </a:custGeom>
            <a:solidFill>
              <a:srgbClr val="C6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482" y="2782"/>
              <a:ext cx="221" cy="554"/>
            </a:xfrm>
            <a:custGeom>
              <a:avLst/>
              <a:gdLst/>
              <a:ahLst/>
              <a:cxnLst>
                <a:cxn ang="0">
                  <a:pos x="220" y="538"/>
                </a:cxn>
                <a:cxn ang="0">
                  <a:pos x="221" y="542"/>
                </a:cxn>
                <a:cxn ang="0">
                  <a:pos x="220" y="546"/>
                </a:cxn>
                <a:cxn ang="0">
                  <a:pos x="217" y="551"/>
                </a:cxn>
                <a:cxn ang="0">
                  <a:pos x="213" y="553"/>
                </a:cxn>
                <a:cxn ang="0">
                  <a:pos x="213" y="553"/>
                </a:cxn>
                <a:cxn ang="0">
                  <a:pos x="209" y="554"/>
                </a:cxn>
                <a:cxn ang="0">
                  <a:pos x="205" y="552"/>
                </a:cxn>
                <a:cxn ang="0">
                  <a:pos x="201" y="550"/>
                </a:cxn>
                <a:cxn ang="0">
                  <a:pos x="199" y="545"/>
                </a:cxn>
                <a:cxn ang="0">
                  <a:pos x="1" y="16"/>
                </a:cxn>
                <a:cxn ang="0">
                  <a:pos x="0" y="12"/>
                </a:cxn>
                <a:cxn ang="0">
                  <a:pos x="2" y="7"/>
                </a:cxn>
                <a:cxn ang="0">
                  <a:pos x="4" y="4"/>
                </a:cxn>
                <a:cxn ang="0">
                  <a:pos x="8" y="1"/>
                </a:cxn>
                <a:cxn ang="0">
                  <a:pos x="8" y="1"/>
                </a:cxn>
                <a:cxn ang="0">
                  <a:pos x="12" y="0"/>
                </a:cxn>
                <a:cxn ang="0">
                  <a:pos x="16" y="1"/>
                </a:cxn>
                <a:cxn ang="0">
                  <a:pos x="20" y="4"/>
                </a:cxn>
                <a:cxn ang="0">
                  <a:pos x="22" y="8"/>
                </a:cxn>
                <a:cxn ang="0">
                  <a:pos x="220" y="538"/>
                </a:cxn>
              </a:cxnLst>
              <a:rect l="0" t="0" r="r" b="b"/>
              <a:pathLst>
                <a:path w="221" h="554">
                  <a:moveTo>
                    <a:pt x="220" y="538"/>
                  </a:moveTo>
                  <a:lnTo>
                    <a:pt x="221" y="542"/>
                  </a:lnTo>
                  <a:lnTo>
                    <a:pt x="220" y="546"/>
                  </a:lnTo>
                  <a:lnTo>
                    <a:pt x="217" y="551"/>
                  </a:lnTo>
                  <a:lnTo>
                    <a:pt x="213" y="553"/>
                  </a:lnTo>
                  <a:lnTo>
                    <a:pt x="213" y="553"/>
                  </a:lnTo>
                  <a:lnTo>
                    <a:pt x="209" y="554"/>
                  </a:lnTo>
                  <a:lnTo>
                    <a:pt x="205" y="552"/>
                  </a:lnTo>
                  <a:lnTo>
                    <a:pt x="201" y="550"/>
                  </a:lnTo>
                  <a:lnTo>
                    <a:pt x="199" y="545"/>
                  </a:lnTo>
                  <a:lnTo>
                    <a:pt x="1" y="16"/>
                  </a:lnTo>
                  <a:lnTo>
                    <a:pt x="0" y="12"/>
                  </a:lnTo>
                  <a:lnTo>
                    <a:pt x="2" y="7"/>
                  </a:lnTo>
                  <a:lnTo>
                    <a:pt x="4" y="4"/>
                  </a:lnTo>
                  <a:lnTo>
                    <a:pt x="8" y="1"/>
                  </a:lnTo>
                  <a:lnTo>
                    <a:pt x="8" y="1"/>
                  </a:lnTo>
                  <a:lnTo>
                    <a:pt x="12" y="0"/>
                  </a:lnTo>
                  <a:lnTo>
                    <a:pt x="16" y="1"/>
                  </a:lnTo>
                  <a:lnTo>
                    <a:pt x="20" y="4"/>
                  </a:lnTo>
                  <a:lnTo>
                    <a:pt x="22" y="8"/>
                  </a:lnTo>
                  <a:lnTo>
                    <a:pt x="220" y="5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p:nvSpPr>
          <p:spPr bwMode="auto">
            <a:xfrm>
              <a:off x="492" y="2792"/>
              <a:ext cx="202" cy="533"/>
            </a:xfrm>
            <a:custGeom>
              <a:avLst/>
              <a:gdLst/>
              <a:ahLst/>
              <a:cxnLst>
                <a:cxn ang="0">
                  <a:pos x="201" y="522"/>
                </a:cxn>
                <a:cxn ang="0">
                  <a:pos x="202" y="526"/>
                </a:cxn>
                <a:cxn ang="0">
                  <a:pos x="202" y="529"/>
                </a:cxn>
                <a:cxn ang="0">
                  <a:pos x="201" y="532"/>
                </a:cxn>
                <a:cxn ang="0">
                  <a:pos x="200" y="533"/>
                </a:cxn>
                <a:cxn ang="0">
                  <a:pos x="200" y="533"/>
                </a:cxn>
                <a:cxn ang="0">
                  <a:pos x="198" y="533"/>
                </a:cxn>
                <a:cxn ang="0">
                  <a:pos x="196" y="531"/>
                </a:cxn>
                <a:cxn ang="0">
                  <a:pos x="194" y="528"/>
                </a:cxn>
                <a:cxn ang="0">
                  <a:pos x="192" y="525"/>
                </a:cxn>
                <a:cxn ang="0">
                  <a:pos x="1" y="13"/>
                </a:cxn>
                <a:cxn ang="0">
                  <a:pos x="0" y="9"/>
                </a:cxn>
                <a:cxn ang="0">
                  <a:pos x="0" y="4"/>
                </a:cxn>
                <a:cxn ang="0">
                  <a:pos x="0" y="1"/>
                </a:cxn>
                <a:cxn ang="0">
                  <a:pos x="1" y="0"/>
                </a:cxn>
                <a:cxn ang="0">
                  <a:pos x="1" y="0"/>
                </a:cxn>
                <a:cxn ang="0">
                  <a:pos x="3" y="0"/>
                </a:cxn>
                <a:cxn ang="0">
                  <a:pos x="5" y="2"/>
                </a:cxn>
                <a:cxn ang="0">
                  <a:pos x="7" y="5"/>
                </a:cxn>
                <a:cxn ang="0">
                  <a:pos x="9" y="10"/>
                </a:cxn>
                <a:cxn ang="0">
                  <a:pos x="201" y="522"/>
                </a:cxn>
              </a:cxnLst>
              <a:rect l="0" t="0" r="r" b="b"/>
              <a:pathLst>
                <a:path w="202" h="533">
                  <a:moveTo>
                    <a:pt x="201" y="522"/>
                  </a:moveTo>
                  <a:lnTo>
                    <a:pt x="202" y="526"/>
                  </a:lnTo>
                  <a:lnTo>
                    <a:pt x="202" y="529"/>
                  </a:lnTo>
                  <a:lnTo>
                    <a:pt x="201" y="532"/>
                  </a:lnTo>
                  <a:lnTo>
                    <a:pt x="200" y="533"/>
                  </a:lnTo>
                  <a:lnTo>
                    <a:pt x="200" y="533"/>
                  </a:lnTo>
                  <a:lnTo>
                    <a:pt x="198" y="533"/>
                  </a:lnTo>
                  <a:lnTo>
                    <a:pt x="196" y="531"/>
                  </a:lnTo>
                  <a:lnTo>
                    <a:pt x="194" y="528"/>
                  </a:lnTo>
                  <a:lnTo>
                    <a:pt x="192" y="525"/>
                  </a:lnTo>
                  <a:lnTo>
                    <a:pt x="1" y="13"/>
                  </a:lnTo>
                  <a:lnTo>
                    <a:pt x="0" y="9"/>
                  </a:lnTo>
                  <a:lnTo>
                    <a:pt x="0" y="4"/>
                  </a:lnTo>
                  <a:lnTo>
                    <a:pt x="0" y="1"/>
                  </a:lnTo>
                  <a:lnTo>
                    <a:pt x="1" y="0"/>
                  </a:lnTo>
                  <a:lnTo>
                    <a:pt x="1" y="0"/>
                  </a:lnTo>
                  <a:lnTo>
                    <a:pt x="3" y="0"/>
                  </a:lnTo>
                  <a:lnTo>
                    <a:pt x="5" y="2"/>
                  </a:lnTo>
                  <a:lnTo>
                    <a:pt x="7" y="5"/>
                  </a:lnTo>
                  <a:lnTo>
                    <a:pt x="9" y="10"/>
                  </a:lnTo>
                  <a:lnTo>
                    <a:pt x="201" y="522"/>
                  </a:lnTo>
                  <a:close/>
                </a:path>
              </a:pathLst>
            </a:custGeom>
            <a:solidFill>
              <a:srgbClr val="F9C9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p:nvSpPr>
          <p:spPr bwMode="auto">
            <a:xfrm>
              <a:off x="583" y="3157"/>
              <a:ext cx="110" cy="114"/>
            </a:xfrm>
            <a:custGeom>
              <a:avLst/>
              <a:gdLst/>
              <a:ahLst/>
              <a:cxnLst>
                <a:cxn ang="0">
                  <a:pos x="16" y="5"/>
                </a:cxn>
                <a:cxn ang="0">
                  <a:pos x="17" y="4"/>
                </a:cxn>
                <a:cxn ang="0">
                  <a:pos x="20" y="3"/>
                </a:cxn>
                <a:cxn ang="0">
                  <a:pos x="26" y="1"/>
                </a:cxn>
                <a:cxn ang="0">
                  <a:pos x="33" y="0"/>
                </a:cxn>
                <a:cxn ang="0">
                  <a:pos x="42" y="0"/>
                </a:cxn>
                <a:cxn ang="0">
                  <a:pos x="52" y="2"/>
                </a:cxn>
                <a:cxn ang="0">
                  <a:pos x="62" y="7"/>
                </a:cxn>
                <a:cxn ang="0">
                  <a:pos x="75" y="14"/>
                </a:cxn>
                <a:cxn ang="0">
                  <a:pos x="82" y="19"/>
                </a:cxn>
                <a:cxn ang="0">
                  <a:pos x="88" y="25"/>
                </a:cxn>
                <a:cxn ang="0">
                  <a:pos x="95" y="30"/>
                </a:cxn>
                <a:cxn ang="0">
                  <a:pos x="99" y="36"/>
                </a:cxn>
                <a:cxn ang="0">
                  <a:pos x="103" y="40"/>
                </a:cxn>
                <a:cxn ang="0">
                  <a:pos x="105" y="44"/>
                </a:cxn>
                <a:cxn ang="0">
                  <a:pos x="107" y="47"/>
                </a:cxn>
                <a:cxn ang="0">
                  <a:pos x="108" y="49"/>
                </a:cxn>
                <a:cxn ang="0">
                  <a:pos x="109" y="57"/>
                </a:cxn>
                <a:cxn ang="0">
                  <a:pos x="110" y="70"/>
                </a:cxn>
                <a:cxn ang="0">
                  <a:pos x="104" y="86"/>
                </a:cxn>
                <a:cxn ang="0">
                  <a:pos x="89" y="103"/>
                </a:cxn>
                <a:cxn ang="0">
                  <a:pos x="79" y="109"/>
                </a:cxn>
                <a:cxn ang="0">
                  <a:pos x="70" y="113"/>
                </a:cxn>
                <a:cxn ang="0">
                  <a:pos x="59" y="114"/>
                </a:cxn>
                <a:cxn ang="0">
                  <a:pos x="51" y="112"/>
                </a:cxn>
                <a:cxn ang="0">
                  <a:pos x="42" y="108"/>
                </a:cxn>
                <a:cxn ang="0">
                  <a:pos x="33" y="103"/>
                </a:cxn>
                <a:cxn ang="0">
                  <a:pos x="25" y="95"/>
                </a:cxn>
                <a:cxn ang="0">
                  <a:pos x="18" y="85"/>
                </a:cxn>
                <a:cxn ang="0">
                  <a:pos x="6" y="63"/>
                </a:cxn>
                <a:cxn ang="0">
                  <a:pos x="0" y="39"/>
                </a:cxn>
                <a:cxn ang="0">
                  <a:pos x="2" y="18"/>
                </a:cxn>
                <a:cxn ang="0">
                  <a:pos x="16" y="5"/>
                </a:cxn>
              </a:cxnLst>
              <a:rect l="0" t="0" r="r" b="b"/>
              <a:pathLst>
                <a:path w="110" h="114">
                  <a:moveTo>
                    <a:pt x="16" y="5"/>
                  </a:moveTo>
                  <a:lnTo>
                    <a:pt x="17" y="4"/>
                  </a:lnTo>
                  <a:lnTo>
                    <a:pt x="20" y="3"/>
                  </a:lnTo>
                  <a:lnTo>
                    <a:pt x="26" y="1"/>
                  </a:lnTo>
                  <a:lnTo>
                    <a:pt x="33" y="0"/>
                  </a:lnTo>
                  <a:lnTo>
                    <a:pt x="42" y="0"/>
                  </a:lnTo>
                  <a:lnTo>
                    <a:pt x="52" y="2"/>
                  </a:lnTo>
                  <a:lnTo>
                    <a:pt x="62" y="7"/>
                  </a:lnTo>
                  <a:lnTo>
                    <a:pt x="75" y="14"/>
                  </a:lnTo>
                  <a:lnTo>
                    <a:pt x="82" y="19"/>
                  </a:lnTo>
                  <a:lnTo>
                    <a:pt x="88" y="25"/>
                  </a:lnTo>
                  <a:lnTo>
                    <a:pt x="95" y="30"/>
                  </a:lnTo>
                  <a:lnTo>
                    <a:pt x="99" y="36"/>
                  </a:lnTo>
                  <a:lnTo>
                    <a:pt x="103" y="40"/>
                  </a:lnTo>
                  <a:lnTo>
                    <a:pt x="105" y="44"/>
                  </a:lnTo>
                  <a:lnTo>
                    <a:pt x="107" y="47"/>
                  </a:lnTo>
                  <a:lnTo>
                    <a:pt x="108" y="49"/>
                  </a:lnTo>
                  <a:lnTo>
                    <a:pt x="109" y="57"/>
                  </a:lnTo>
                  <a:lnTo>
                    <a:pt x="110" y="70"/>
                  </a:lnTo>
                  <a:lnTo>
                    <a:pt x="104" y="86"/>
                  </a:lnTo>
                  <a:lnTo>
                    <a:pt x="89" y="103"/>
                  </a:lnTo>
                  <a:lnTo>
                    <a:pt x="79" y="109"/>
                  </a:lnTo>
                  <a:lnTo>
                    <a:pt x="70" y="113"/>
                  </a:lnTo>
                  <a:lnTo>
                    <a:pt x="59" y="114"/>
                  </a:lnTo>
                  <a:lnTo>
                    <a:pt x="51" y="112"/>
                  </a:lnTo>
                  <a:lnTo>
                    <a:pt x="42" y="108"/>
                  </a:lnTo>
                  <a:lnTo>
                    <a:pt x="33" y="103"/>
                  </a:lnTo>
                  <a:lnTo>
                    <a:pt x="25" y="95"/>
                  </a:lnTo>
                  <a:lnTo>
                    <a:pt x="18" y="85"/>
                  </a:lnTo>
                  <a:lnTo>
                    <a:pt x="6" y="63"/>
                  </a:lnTo>
                  <a:lnTo>
                    <a:pt x="0" y="39"/>
                  </a:lnTo>
                  <a:lnTo>
                    <a:pt x="2" y="18"/>
                  </a:lnTo>
                  <a:lnTo>
                    <a:pt x="1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753" y="2393"/>
              <a:ext cx="835" cy="692"/>
            </a:xfrm>
            <a:custGeom>
              <a:avLst/>
              <a:gdLst/>
              <a:ahLst/>
              <a:cxnLst>
                <a:cxn ang="0">
                  <a:pos x="1" y="364"/>
                </a:cxn>
                <a:cxn ang="0">
                  <a:pos x="15" y="432"/>
                </a:cxn>
                <a:cxn ang="0">
                  <a:pos x="44" y="496"/>
                </a:cxn>
                <a:cxn ang="0">
                  <a:pos x="86" y="553"/>
                </a:cxn>
                <a:cxn ang="0">
                  <a:pos x="141" y="601"/>
                </a:cxn>
                <a:cxn ang="0">
                  <a:pos x="206" y="642"/>
                </a:cxn>
                <a:cxn ang="0">
                  <a:pos x="280" y="671"/>
                </a:cxn>
                <a:cxn ang="0">
                  <a:pos x="361" y="689"/>
                </a:cxn>
                <a:cxn ang="0">
                  <a:pos x="446" y="692"/>
                </a:cxn>
                <a:cxn ang="0">
                  <a:pos x="528" y="681"/>
                </a:cxn>
                <a:cxn ang="0">
                  <a:pos x="604" y="659"/>
                </a:cxn>
                <a:cxn ang="0">
                  <a:pos x="671" y="624"/>
                </a:cxn>
                <a:cxn ang="0">
                  <a:pos x="730" y="580"/>
                </a:cxn>
                <a:cxn ang="0">
                  <a:pos x="777" y="527"/>
                </a:cxn>
                <a:cxn ang="0">
                  <a:pos x="812" y="467"/>
                </a:cxn>
                <a:cxn ang="0">
                  <a:pos x="831" y="399"/>
                </a:cxn>
                <a:cxn ang="0">
                  <a:pos x="834" y="329"/>
                </a:cxn>
                <a:cxn ang="0">
                  <a:pos x="821" y="260"/>
                </a:cxn>
                <a:cxn ang="0">
                  <a:pos x="791" y="197"/>
                </a:cxn>
                <a:cxn ang="0">
                  <a:pos x="749" y="140"/>
                </a:cxn>
                <a:cxn ang="0">
                  <a:pos x="695" y="90"/>
                </a:cxn>
                <a:cxn ang="0">
                  <a:pos x="630" y="50"/>
                </a:cxn>
                <a:cxn ang="0">
                  <a:pos x="556" y="21"/>
                </a:cxn>
                <a:cxn ang="0">
                  <a:pos x="475" y="3"/>
                </a:cxn>
                <a:cxn ang="0">
                  <a:pos x="390" y="0"/>
                </a:cxn>
                <a:cxn ang="0">
                  <a:pos x="308" y="10"/>
                </a:cxn>
                <a:cxn ang="0">
                  <a:pos x="233" y="33"/>
                </a:cxn>
                <a:cxn ang="0">
                  <a:pos x="164" y="67"/>
                </a:cxn>
                <a:cxn ang="0">
                  <a:pos x="105" y="112"/>
                </a:cxn>
                <a:cxn ang="0">
                  <a:pos x="58" y="165"/>
                </a:cxn>
                <a:cxn ang="0">
                  <a:pos x="23" y="226"/>
                </a:cxn>
                <a:cxn ang="0">
                  <a:pos x="4" y="293"/>
                </a:cxn>
              </a:cxnLst>
              <a:rect l="0" t="0" r="r" b="b"/>
              <a:pathLst>
                <a:path w="835" h="692">
                  <a:moveTo>
                    <a:pt x="0" y="329"/>
                  </a:moveTo>
                  <a:lnTo>
                    <a:pt x="1" y="364"/>
                  </a:lnTo>
                  <a:lnTo>
                    <a:pt x="5" y="398"/>
                  </a:lnTo>
                  <a:lnTo>
                    <a:pt x="15" y="432"/>
                  </a:lnTo>
                  <a:lnTo>
                    <a:pt x="27" y="465"/>
                  </a:lnTo>
                  <a:lnTo>
                    <a:pt x="44" y="496"/>
                  </a:lnTo>
                  <a:lnTo>
                    <a:pt x="64" y="525"/>
                  </a:lnTo>
                  <a:lnTo>
                    <a:pt x="86" y="553"/>
                  </a:lnTo>
                  <a:lnTo>
                    <a:pt x="112" y="579"/>
                  </a:lnTo>
                  <a:lnTo>
                    <a:pt x="141" y="601"/>
                  </a:lnTo>
                  <a:lnTo>
                    <a:pt x="172" y="623"/>
                  </a:lnTo>
                  <a:lnTo>
                    <a:pt x="206" y="642"/>
                  </a:lnTo>
                  <a:lnTo>
                    <a:pt x="242" y="657"/>
                  </a:lnTo>
                  <a:lnTo>
                    <a:pt x="280" y="671"/>
                  </a:lnTo>
                  <a:lnTo>
                    <a:pt x="320" y="681"/>
                  </a:lnTo>
                  <a:lnTo>
                    <a:pt x="361" y="689"/>
                  </a:lnTo>
                  <a:lnTo>
                    <a:pt x="404" y="692"/>
                  </a:lnTo>
                  <a:lnTo>
                    <a:pt x="446" y="692"/>
                  </a:lnTo>
                  <a:lnTo>
                    <a:pt x="488" y="689"/>
                  </a:lnTo>
                  <a:lnTo>
                    <a:pt x="528" y="681"/>
                  </a:lnTo>
                  <a:lnTo>
                    <a:pt x="566" y="671"/>
                  </a:lnTo>
                  <a:lnTo>
                    <a:pt x="604" y="659"/>
                  </a:lnTo>
                  <a:lnTo>
                    <a:pt x="639" y="643"/>
                  </a:lnTo>
                  <a:lnTo>
                    <a:pt x="671" y="624"/>
                  </a:lnTo>
                  <a:lnTo>
                    <a:pt x="702" y="604"/>
                  </a:lnTo>
                  <a:lnTo>
                    <a:pt x="730" y="580"/>
                  </a:lnTo>
                  <a:lnTo>
                    <a:pt x="755" y="555"/>
                  </a:lnTo>
                  <a:lnTo>
                    <a:pt x="777" y="527"/>
                  </a:lnTo>
                  <a:lnTo>
                    <a:pt x="797" y="498"/>
                  </a:lnTo>
                  <a:lnTo>
                    <a:pt x="812" y="467"/>
                  </a:lnTo>
                  <a:lnTo>
                    <a:pt x="824" y="433"/>
                  </a:lnTo>
                  <a:lnTo>
                    <a:pt x="831" y="399"/>
                  </a:lnTo>
                  <a:lnTo>
                    <a:pt x="835" y="364"/>
                  </a:lnTo>
                  <a:lnTo>
                    <a:pt x="834" y="329"/>
                  </a:lnTo>
                  <a:lnTo>
                    <a:pt x="830" y="293"/>
                  </a:lnTo>
                  <a:lnTo>
                    <a:pt x="821" y="260"/>
                  </a:lnTo>
                  <a:lnTo>
                    <a:pt x="808" y="228"/>
                  </a:lnTo>
                  <a:lnTo>
                    <a:pt x="791" y="197"/>
                  </a:lnTo>
                  <a:lnTo>
                    <a:pt x="772" y="167"/>
                  </a:lnTo>
                  <a:lnTo>
                    <a:pt x="749" y="140"/>
                  </a:lnTo>
                  <a:lnTo>
                    <a:pt x="723" y="114"/>
                  </a:lnTo>
                  <a:lnTo>
                    <a:pt x="695" y="90"/>
                  </a:lnTo>
                  <a:lnTo>
                    <a:pt x="663" y="68"/>
                  </a:lnTo>
                  <a:lnTo>
                    <a:pt x="630" y="50"/>
                  </a:lnTo>
                  <a:lnTo>
                    <a:pt x="593" y="34"/>
                  </a:lnTo>
                  <a:lnTo>
                    <a:pt x="556" y="21"/>
                  </a:lnTo>
                  <a:lnTo>
                    <a:pt x="517" y="10"/>
                  </a:lnTo>
                  <a:lnTo>
                    <a:pt x="475" y="3"/>
                  </a:lnTo>
                  <a:lnTo>
                    <a:pt x="433" y="0"/>
                  </a:lnTo>
                  <a:lnTo>
                    <a:pt x="390" y="0"/>
                  </a:lnTo>
                  <a:lnTo>
                    <a:pt x="349" y="3"/>
                  </a:lnTo>
                  <a:lnTo>
                    <a:pt x="308" y="10"/>
                  </a:lnTo>
                  <a:lnTo>
                    <a:pt x="269" y="20"/>
                  </a:lnTo>
                  <a:lnTo>
                    <a:pt x="233" y="33"/>
                  </a:lnTo>
                  <a:lnTo>
                    <a:pt x="197" y="49"/>
                  </a:lnTo>
                  <a:lnTo>
                    <a:pt x="164" y="67"/>
                  </a:lnTo>
                  <a:lnTo>
                    <a:pt x="133" y="88"/>
                  </a:lnTo>
                  <a:lnTo>
                    <a:pt x="105" y="112"/>
                  </a:lnTo>
                  <a:lnTo>
                    <a:pt x="80" y="138"/>
                  </a:lnTo>
                  <a:lnTo>
                    <a:pt x="58" y="165"/>
                  </a:lnTo>
                  <a:lnTo>
                    <a:pt x="39" y="195"/>
                  </a:lnTo>
                  <a:lnTo>
                    <a:pt x="23" y="226"/>
                  </a:lnTo>
                  <a:lnTo>
                    <a:pt x="12" y="259"/>
                  </a:lnTo>
                  <a:lnTo>
                    <a:pt x="4" y="293"/>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795" y="2429"/>
              <a:ext cx="752" cy="619"/>
            </a:xfrm>
            <a:custGeom>
              <a:avLst/>
              <a:gdLst/>
              <a:ahLst/>
              <a:cxnLst>
                <a:cxn ang="0">
                  <a:pos x="1" y="326"/>
                </a:cxn>
                <a:cxn ang="0">
                  <a:pos x="13" y="387"/>
                </a:cxn>
                <a:cxn ang="0">
                  <a:pos x="39" y="444"/>
                </a:cxn>
                <a:cxn ang="0">
                  <a:pos x="78" y="495"/>
                </a:cxn>
                <a:cxn ang="0">
                  <a:pos x="126" y="539"/>
                </a:cxn>
                <a:cxn ang="0">
                  <a:pos x="185" y="575"/>
                </a:cxn>
                <a:cxn ang="0">
                  <a:pos x="252" y="601"/>
                </a:cxn>
                <a:cxn ang="0">
                  <a:pos x="324" y="616"/>
                </a:cxn>
                <a:cxn ang="0">
                  <a:pos x="401" y="619"/>
                </a:cxn>
                <a:cxn ang="0">
                  <a:pos x="475" y="610"/>
                </a:cxn>
                <a:cxn ang="0">
                  <a:pos x="543" y="589"/>
                </a:cxn>
                <a:cxn ang="0">
                  <a:pos x="605" y="559"/>
                </a:cxn>
                <a:cxn ang="0">
                  <a:pos x="658" y="519"/>
                </a:cxn>
                <a:cxn ang="0">
                  <a:pos x="701" y="471"/>
                </a:cxn>
                <a:cxn ang="0">
                  <a:pos x="731" y="417"/>
                </a:cxn>
                <a:cxn ang="0">
                  <a:pos x="748" y="357"/>
                </a:cxn>
                <a:cxn ang="0">
                  <a:pos x="752" y="294"/>
                </a:cxn>
                <a:cxn ang="0">
                  <a:pos x="739" y="234"/>
                </a:cxn>
                <a:cxn ang="0">
                  <a:pos x="713" y="177"/>
                </a:cxn>
                <a:cxn ang="0">
                  <a:pos x="675" y="126"/>
                </a:cxn>
                <a:cxn ang="0">
                  <a:pos x="625" y="81"/>
                </a:cxn>
                <a:cxn ang="0">
                  <a:pos x="567" y="46"/>
                </a:cxn>
                <a:cxn ang="0">
                  <a:pos x="501" y="19"/>
                </a:cxn>
                <a:cxn ang="0">
                  <a:pos x="428" y="3"/>
                </a:cxn>
                <a:cxn ang="0">
                  <a:pos x="351" y="0"/>
                </a:cxn>
                <a:cxn ang="0">
                  <a:pos x="277" y="10"/>
                </a:cxn>
                <a:cxn ang="0">
                  <a:pos x="208" y="30"/>
                </a:cxn>
                <a:cxn ang="0">
                  <a:pos x="147" y="60"/>
                </a:cxn>
                <a:cxn ang="0">
                  <a:pos x="94" y="101"/>
                </a:cxn>
                <a:cxn ang="0">
                  <a:pos x="52" y="149"/>
                </a:cxn>
                <a:cxn ang="0">
                  <a:pos x="20" y="203"/>
                </a:cxn>
                <a:cxn ang="0">
                  <a:pos x="3" y="263"/>
                </a:cxn>
              </a:cxnLst>
              <a:rect l="0" t="0" r="r" b="b"/>
              <a:pathLst>
                <a:path w="752" h="619">
                  <a:moveTo>
                    <a:pt x="0" y="294"/>
                  </a:moveTo>
                  <a:lnTo>
                    <a:pt x="1" y="326"/>
                  </a:lnTo>
                  <a:lnTo>
                    <a:pt x="5" y="357"/>
                  </a:lnTo>
                  <a:lnTo>
                    <a:pt x="13" y="387"/>
                  </a:lnTo>
                  <a:lnTo>
                    <a:pt x="25" y="416"/>
                  </a:lnTo>
                  <a:lnTo>
                    <a:pt x="39" y="444"/>
                  </a:lnTo>
                  <a:lnTo>
                    <a:pt x="57" y="470"/>
                  </a:lnTo>
                  <a:lnTo>
                    <a:pt x="78" y="495"/>
                  </a:lnTo>
                  <a:lnTo>
                    <a:pt x="100" y="518"/>
                  </a:lnTo>
                  <a:lnTo>
                    <a:pt x="126" y="539"/>
                  </a:lnTo>
                  <a:lnTo>
                    <a:pt x="155" y="557"/>
                  </a:lnTo>
                  <a:lnTo>
                    <a:pt x="185" y="575"/>
                  </a:lnTo>
                  <a:lnTo>
                    <a:pt x="218" y="588"/>
                  </a:lnTo>
                  <a:lnTo>
                    <a:pt x="252" y="601"/>
                  </a:lnTo>
                  <a:lnTo>
                    <a:pt x="287" y="610"/>
                  </a:lnTo>
                  <a:lnTo>
                    <a:pt x="324" y="616"/>
                  </a:lnTo>
                  <a:lnTo>
                    <a:pt x="363" y="619"/>
                  </a:lnTo>
                  <a:lnTo>
                    <a:pt x="401" y="619"/>
                  </a:lnTo>
                  <a:lnTo>
                    <a:pt x="438" y="616"/>
                  </a:lnTo>
                  <a:lnTo>
                    <a:pt x="475" y="610"/>
                  </a:lnTo>
                  <a:lnTo>
                    <a:pt x="510" y="601"/>
                  </a:lnTo>
                  <a:lnTo>
                    <a:pt x="543" y="589"/>
                  </a:lnTo>
                  <a:lnTo>
                    <a:pt x="575" y="575"/>
                  </a:lnTo>
                  <a:lnTo>
                    <a:pt x="605" y="559"/>
                  </a:lnTo>
                  <a:lnTo>
                    <a:pt x="632" y="540"/>
                  </a:lnTo>
                  <a:lnTo>
                    <a:pt x="658" y="519"/>
                  </a:lnTo>
                  <a:lnTo>
                    <a:pt x="680" y="496"/>
                  </a:lnTo>
                  <a:lnTo>
                    <a:pt x="701" y="471"/>
                  </a:lnTo>
                  <a:lnTo>
                    <a:pt x="717" y="445"/>
                  </a:lnTo>
                  <a:lnTo>
                    <a:pt x="731" y="417"/>
                  </a:lnTo>
                  <a:lnTo>
                    <a:pt x="741" y="388"/>
                  </a:lnTo>
                  <a:lnTo>
                    <a:pt x="748" y="357"/>
                  </a:lnTo>
                  <a:lnTo>
                    <a:pt x="752" y="326"/>
                  </a:lnTo>
                  <a:lnTo>
                    <a:pt x="752" y="294"/>
                  </a:lnTo>
                  <a:lnTo>
                    <a:pt x="746" y="264"/>
                  </a:lnTo>
                  <a:lnTo>
                    <a:pt x="739" y="234"/>
                  </a:lnTo>
                  <a:lnTo>
                    <a:pt x="728" y="205"/>
                  </a:lnTo>
                  <a:lnTo>
                    <a:pt x="713" y="177"/>
                  </a:lnTo>
                  <a:lnTo>
                    <a:pt x="696" y="151"/>
                  </a:lnTo>
                  <a:lnTo>
                    <a:pt x="675" y="126"/>
                  </a:lnTo>
                  <a:lnTo>
                    <a:pt x="651" y="102"/>
                  </a:lnTo>
                  <a:lnTo>
                    <a:pt x="625" y="81"/>
                  </a:lnTo>
                  <a:lnTo>
                    <a:pt x="597" y="62"/>
                  </a:lnTo>
                  <a:lnTo>
                    <a:pt x="567" y="46"/>
                  </a:lnTo>
                  <a:lnTo>
                    <a:pt x="535" y="31"/>
                  </a:lnTo>
                  <a:lnTo>
                    <a:pt x="501" y="19"/>
                  </a:lnTo>
                  <a:lnTo>
                    <a:pt x="464" y="10"/>
                  </a:lnTo>
                  <a:lnTo>
                    <a:pt x="428" y="3"/>
                  </a:lnTo>
                  <a:lnTo>
                    <a:pt x="390" y="0"/>
                  </a:lnTo>
                  <a:lnTo>
                    <a:pt x="351" y="0"/>
                  </a:lnTo>
                  <a:lnTo>
                    <a:pt x="313" y="3"/>
                  </a:lnTo>
                  <a:lnTo>
                    <a:pt x="277" y="10"/>
                  </a:lnTo>
                  <a:lnTo>
                    <a:pt x="241" y="19"/>
                  </a:lnTo>
                  <a:lnTo>
                    <a:pt x="208" y="30"/>
                  </a:lnTo>
                  <a:lnTo>
                    <a:pt x="177" y="45"/>
                  </a:lnTo>
                  <a:lnTo>
                    <a:pt x="147" y="60"/>
                  </a:lnTo>
                  <a:lnTo>
                    <a:pt x="119" y="80"/>
                  </a:lnTo>
                  <a:lnTo>
                    <a:pt x="94" y="101"/>
                  </a:lnTo>
                  <a:lnTo>
                    <a:pt x="71" y="124"/>
                  </a:lnTo>
                  <a:lnTo>
                    <a:pt x="52" y="149"/>
                  </a:lnTo>
                  <a:lnTo>
                    <a:pt x="34" y="175"/>
                  </a:lnTo>
                  <a:lnTo>
                    <a:pt x="20" y="203"/>
                  </a:lnTo>
                  <a:lnTo>
                    <a:pt x="10" y="232"/>
                  </a:lnTo>
                  <a:lnTo>
                    <a:pt x="3" y="263"/>
                  </a:lnTo>
                  <a:lnTo>
                    <a:pt x="0" y="294"/>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1175" y="2707"/>
              <a:ext cx="43" cy="81"/>
            </a:xfrm>
            <a:custGeom>
              <a:avLst/>
              <a:gdLst/>
              <a:ahLst/>
              <a:cxnLst>
                <a:cxn ang="0">
                  <a:pos x="0" y="40"/>
                </a:cxn>
                <a:cxn ang="0">
                  <a:pos x="1" y="56"/>
                </a:cxn>
                <a:cxn ang="0">
                  <a:pos x="6" y="69"/>
                </a:cxn>
                <a:cxn ang="0">
                  <a:pos x="12" y="78"/>
                </a:cxn>
                <a:cxn ang="0">
                  <a:pos x="20" y="81"/>
                </a:cxn>
                <a:cxn ang="0">
                  <a:pos x="28" y="78"/>
                </a:cxn>
                <a:cxn ang="0">
                  <a:pos x="36" y="70"/>
                </a:cxn>
                <a:cxn ang="0">
                  <a:pos x="41" y="57"/>
                </a:cxn>
                <a:cxn ang="0">
                  <a:pos x="43" y="42"/>
                </a:cxn>
                <a:cxn ang="0">
                  <a:pos x="42" y="25"/>
                </a:cxn>
                <a:cxn ang="0">
                  <a:pos x="38" y="13"/>
                </a:cxn>
                <a:cxn ang="0">
                  <a:pos x="31" y="3"/>
                </a:cxn>
                <a:cxn ang="0">
                  <a:pos x="23" y="0"/>
                </a:cxn>
                <a:cxn ang="0">
                  <a:pos x="15" y="2"/>
                </a:cxn>
                <a:cxn ang="0">
                  <a:pos x="8" y="11"/>
                </a:cxn>
                <a:cxn ang="0">
                  <a:pos x="2" y="24"/>
                </a:cxn>
                <a:cxn ang="0">
                  <a:pos x="0" y="40"/>
                </a:cxn>
              </a:cxnLst>
              <a:rect l="0" t="0" r="r" b="b"/>
              <a:pathLst>
                <a:path w="43" h="81">
                  <a:moveTo>
                    <a:pt x="0" y="40"/>
                  </a:moveTo>
                  <a:lnTo>
                    <a:pt x="1" y="56"/>
                  </a:lnTo>
                  <a:lnTo>
                    <a:pt x="6" y="69"/>
                  </a:lnTo>
                  <a:lnTo>
                    <a:pt x="12" y="78"/>
                  </a:lnTo>
                  <a:lnTo>
                    <a:pt x="20" y="81"/>
                  </a:lnTo>
                  <a:lnTo>
                    <a:pt x="28" y="78"/>
                  </a:lnTo>
                  <a:lnTo>
                    <a:pt x="36" y="70"/>
                  </a:lnTo>
                  <a:lnTo>
                    <a:pt x="41" y="57"/>
                  </a:lnTo>
                  <a:lnTo>
                    <a:pt x="43" y="42"/>
                  </a:lnTo>
                  <a:lnTo>
                    <a:pt x="42" y="25"/>
                  </a:lnTo>
                  <a:lnTo>
                    <a:pt x="38" y="13"/>
                  </a:lnTo>
                  <a:lnTo>
                    <a:pt x="31" y="3"/>
                  </a:lnTo>
                  <a:lnTo>
                    <a:pt x="23" y="0"/>
                  </a:lnTo>
                  <a:lnTo>
                    <a:pt x="15" y="2"/>
                  </a:lnTo>
                  <a:lnTo>
                    <a:pt x="8" y="11"/>
                  </a:lnTo>
                  <a:lnTo>
                    <a:pt x="2" y="24"/>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848" y="2665"/>
              <a:ext cx="33" cy="73"/>
            </a:xfrm>
            <a:custGeom>
              <a:avLst/>
              <a:gdLst/>
              <a:ahLst/>
              <a:cxnLst>
                <a:cxn ang="0">
                  <a:pos x="0" y="36"/>
                </a:cxn>
                <a:cxn ang="0">
                  <a:pos x="1" y="49"/>
                </a:cxn>
                <a:cxn ang="0">
                  <a:pos x="3" y="62"/>
                </a:cxn>
                <a:cxn ang="0">
                  <a:pos x="8" y="70"/>
                </a:cxn>
                <a:cxn ang="0">
                  <a:pos x="14" y="73"/>
                </a:cxn>
                <a:cxn ang="0">
                  <a:pos x="20" y="70"/>
                </a:cxn>
                <a:cxn ang="0">
                  <a:pos x="27" y="63"/>
                </a:cxn>
                <a:cxn ang="0">
                  <a:pos x="31" y="51"/>
                </a:cxn>
                <a:cxn ang="0">
                  <a:pos x="33" y="37"/>
                </a:cxn>
                <a:cxn ang="0">
                  <a:pos x="32" y="23"/>
                </a:cxn>
                <a:cxn ang="0">
                  <a:pos x="29" y="11"/>
                </a:cxn>
                <a:cxn ang="0">
                  <a:pos x="23" y="3"/>
                </a:cxn>
                <a:cxn ang="0">
                  <a:pos x="17" y="0"/>
                </a:cxn>
                <a:cxn ang="0">
                  <a:pos x="11" y="3"/>
                </a:cxn>
                <a:cxn ang="0">
                  <a:pos x="6" y="10"/>
                </a:cxn>
                <a:cxn ang="0">
                  <a:pos x="2" y="21"/>
                </a:cxn>
                <a:cxn ang="0">
                  <a:pos x="0" y="36"/>
                </a:cxn>
              </a:cxnLst>
              <a:rect l="0" t="0" r="r" b="b"/>
              <a:pathLst>
                <a:path w="33" h="73">
                  <a:moveTo>
                    <a:pt x="0" y="36"/>
                  </a:moveTo>
                  <a:lnTo>
                    <a:pt x="1" y="49"/>
                  </a:lnTo>
                  <a:lnTo>
                    <a:pt x="3" y="62"/>
                  </a:lnTo>
                  <a:lnTo>
                    <a:pt x="8" y="70"/>
                  </a:lnTo>
                  <a:lnTo>
                    <a:pt x="14" y="73"/>
                  </a:lnTo>
                  <a:lnTo>
                    <a:pt x="20" y="70"/>
                  </a:lnTo>
                  <a:lnTo>
                    <a:pt x="27" y="63"/>
                  </a:lnTo>
                  <a:lnTo>
                    <a:pt x="31" y="51"/>
                  </a:lnTo>
                  <a:lnTo>
                    <a:pt x="33" y="37"/>
                  </a:lnTo>
                  <a:lnTo>
                    <a:pt x="32" y="23"/>
                  </a:lnTo>
                  <a:lnTo>
                    <a:pt x="29" y="11"/>
                  </a:lnTo>
                  <a:lnTo>
                    <a:pt x="23" y="3"/>
                  </a:lnTo>
                  <a:lnTo>
                    <a:pt x="17" y="0"/>
                  </a:lnTo>
                  <a:lnTo>
                    <a:pt x="11" y="3"/>
                  </a:lnTo>
                  <a:lnTo>
                    <a:pt x="6" y="10"/>
                  </a:lnTo>
                  <a:lnTo>
                    <a:pt x="2" y="21"/>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925" y="2780"/>
              <a:ext cx="36" cy="67"/>
            </a:xfrm>
            <a:custGeom>
              <a:avLst/>
              <a:gdLst/>
              <a:ahLst/>
              <a:cxnLst>
                <a:cxn ang="0">
                  <a:pos x="36" y="0"/>
                </a:cxn>
                <a:cxn ang="0">
                  <a:pos x="33" y="1"/>
                </a:cxn>
                <a:cxn ang="0">
                  <a:pos x="26" y="3"/>
                </a:cxn>
                <a:cxn ang="0">
                  <a:pos x="18" y="7"/>
                </a:cxn>
                <a:cxn ang="0">
                  <a:pos x="10" y="14"/>
                </a:cxn>
                <a:cxn ang="0">
                  <a:pos x="4" y="23"/>
                </a:cxn>
                <a:cxn ang="0">
                  <a:pos x="0" y="34"/>
                </a:cxn>
                <a:cxn ang="0">
                  <a:pos x="5" y="48"/>
                </a:cxn>
                <a:cxn ang="0">
                  <a:pos x="16" y="64"/>
                </a:cxn>
                <a:cxn ang="0">
                  <a:pos x="19" y="65"/>
                </a:cxn>
                <a:cxn ang="0">
                  <a:pos x="26" y="67"/>
                </a:cxn>
                <a:cxn ang="0">
                  <a:pos x="33" y="66"/>
                </a:cxn>
                <a:cxn ang="0">
                  <a:pos x="32" y="59"/>
                </a:cxn>
                <a:cxn ang="0">
                  <a:pos x="27" y="54"/>
                </a:cxn>
                <a:cxn ang="0">
                  <a:pos x="22" y="49"/>
                </a:cxn>
                <a:cxn ang="0">
                  <a:pos x="17" y="43"/>
                </a:cxn>
                <a:cxn ang="0">
                  <a:pos x="12" y="37"/>
                </a:cxn>
                <a:cxn ang="0">
                  <a:pos x="11" y="30"/>
                </a:cxn>
                <a:cxn ang="0">
                  <a:pos x="13" y="22"/>
                </a:cxn>
                <a:cxn ang="0">
                  <a:pos x="21" y="12"/>
                </a:cxn>
                <a:cxn ang="0">
                  <a:pos x="36" y="0"/>
                </a:cxn>
              </a:cxnLst>
              <a:rect l="0" t="0" r="r" b="b"/>
              <a:pathLst>
                <a:path w="36" h="67">
                  <a:moveTo>
                    <a:pt x="36" y="0"/>
                  </a:moveTo>
                  <a:lnTo>
                    <a:pt x="33" y="1"/>
                  </a:lnTo>
                  <a:lnTo>
                    <a:pt x="26" y="3"/>
                  </a:lnTo>
                  <a:lnTo>
                    <a:pt x="18" y="7"/>
                  </a:lnTo>
                  <a:lnTo>
                    <a:pt x="10" y="14"/>
                  </a:lnTo>
                  <a:lnTo>
                    <a:pt x="4" y="23"/>
                  </a:lnTo>
                  <a:lnTo>
                    <a:pt x="0" y="34"/>
                  </a:lnTo>
                  <a:lnTo>
                    <a:pt x="5" y="48"/>
                  </a:lnTo>
                  <a:lnTo>
                    <a:pt x="16" y="64"/>
                  </a:lnTo>
                  <a:lnTo>
                    <a:pt x="19" y="65"/>
                  </a:lnTo>
                  <a:lnTo>
                    <a:pt x="26" y="67"/>
                  </a:lnTo>
                  <a:lnTo>
                    <a:pt x="33" y="66"/>
                  </a:lnTo>
                  <a:lnTo>
                    <a:pt x="32" y="59"/>
                  </a:lnTo>
                  <a:lnTo>
                    <a:pt x="27" y="54"/>
                  </a:lnTo>
                  <a:lnTo>
                    <a:pt x="22" y="49"/>
                  </a:lnTo>
                  <a:lnTo>
                    <a:pt x="17" y="43"/>
                  </a:lnTo>
                  <a:lnTo>
                    <a:pt x="12" y="37"/>
                  </a:lnTo>
                  <a:lnTo>
                    <a:pt x="11" y="30"/>
                  </a:lnTo>
                  <a:lnTo>
                    <a:pt x="13" y="22"/>
                  </a:lnTo>
                  <a:lnTo>
                    <a:pt x="21" y="12"/>
                  </a:lnTo>
                  <a:lnTo>
                    <a:pt x="3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1131" y="2804"/>
              <a:ext cx="192" cy="150"/>
            </a:xfrm>
            <a:custGeom>
              <a:avLst/>
              <a:gdLst/>
              <a:ahLst/>
              <a:cxnLst>
                <a:cxn ang="0">
                  <a:pos x="192" y="80"/>
                </a:cxn>
                <a:cxn ang="0">
                  <a:pos x="188" y="94"/>
                </a:cxn>
                <a:cxn ang="0">
                  <a:pos x="182" y="108"/>
                </a:cxn>
                <a:cxn ang="0">
                  <a:pos x="173" y="120"/>
                </a:cxn>
                <a:cxn ang="0">
                  <a:pos x="162" y="130"/>
                </a:cxn>
                <a:cxn ang="0">
                  <a:pos x="147" y="140"/>
                </a:cxn>
                <a:cxn ang="0">
                  <a:pos x="130" y="146"/>
                </a:cxn>
                <a:cxn ang="0">
                  <a:pos x="112" y="149"/>
                </a:cxn>
                <a:cxn ang="0">
                  <a:pos x="93" y="150"/>
                </a:cxn>
                <a:cxn ang="0">
                  <a:pos x="73" y="148"/>
                </a:cxn>
                <a:cxn ang="0">
                  <a:pos x="56" y="143"/>
                </a:cxn>
                <a:cxn ang="0">
                  <a:pos x="39" y="136"/>
                </a:cxn>
                <a:cxn ang="0">
                  <a:pos x="26" y="125"/>
                </a:cxn>
                <a:cxn ang="0">
                  <a:pos x="14" y="114"/>
                </a:cxn>
                <a:cxn ang="0">
                  <a:pos x="6" y="100"/>
                </a:cxn>
                <a:cxn ang="0">
                  <a:pos x="1" y="87"/>
                </a:cxn>
                <a:cxn ang="0">
                  <a:pos x="0" y="71"/>
                </a:cxn>
                <a:cxn ang="0">
                  <a:pos x="2" y="56"/>
                </a:cxn>
                <a:cxn ang="0">
                  <a:pos x="8" y="42"/>
                </a:cxn>
                <a:cxn ang="0">
                  <a:pos x="17" y="30"/>
                </a:cxn>
                <a:cxn ang="0">
                  <a:pos x="30" y="19"/>
                </a:cxn>
                <a:cxn ang="0">
                  <a:pos x="44" y="10"/>
                </a:cxn>
                <a:cxn ang="0">
                  <a:pos x="61" y="4"/>
                </a:cxn>
                <a:cxn ang="0">
                  <a:pos x="80" y="1"/>
                </a:cxn>
                <a:cxn ang="0">
                  <a:pos x="99" y="0"/>
                </a:cxn>
                <a:cxn ang="0">
                  <a:pos x="118" y="3"/>
                </a:cxn>
                <a:cxn ang="0">
                  <a:pos x="136" y="8"/>
                </a:cxn>
                <a:cxn ang="0">
                  <a:pos x="152" y="15"/>
                </a:cxn>
                <a:cxn ang="0">
                  <a:pos x="166" y="26"/>
                </a:cxn>
                <a:cxn ang="0">
                  <a:pos x="177" y="37"/>
                </a:cxn>
                <a:cxn ang="0">
                  <a:pos x="185" y="50"/>
                </a:cxn>
                <a:cxn ang="0">
                  <a:pos x="191" y="64"/>
                </a:cxn>
                <a:cxn ang="0">
                  <a:pos x="192" y="80"/>
                </a:cxn>
              </a:cxnLst>
              <a:rect l="0" t="0" r="r" b="b"/>
              <a:pathLst>
                <a:path w="192" h="150">
                  <a:moveTo>
                    <a:pt x="192" y="80"/>
                  </a:moveTo>
                  <a:lnTo>
                    <a:pt x="188" y="94"/>
                  </a:lnTo>
                  <a:lnTo>
                    <a:pt x="182" y="108"/>
                  </a:lnTo>
                  <a:lnTo>
                    <a:pt x="173" y="120"/>
                  </a:lnTo>
                  <a:lnTo>
                    <a:pt x="162" y="130"/>
                  </a:lnTo>
                  <a:lnTo>
                    <a:pt x="147" y="140"/>
                  </a:lnTo>
                  <a:lnTo>
                    <a:pt x="130" y="146"/>
                  </a:lnTo>
                  <a:lnTo>
                    <a:pt x="112" y="149"/>
                  </a:lnTo>
                  <a:lnTo>
                    <a:pt x="93" y="150"/>
                  </a:lnTo>
                  <a:lnTo>
                    <a:pt x="73" y="148"/>
                  </a:lnTo>
                  <a:lnTo>
                    <a:pt x="56" y="143"/>
                  </a:lnTo>
                  <a:lnTo>
                    <a:pt x="39" y="136"/>
                  </a:lnTo>
                  <a:lnTo>
                    <a:pt x="26" y="125"/>
                  </a:lnTo>
                  <a:lnTo>
                    <a:pt x="14" y="114"/>
                  </a:lnTo>
                  <a:lnTo>
                    <a:pt x="6" y="100"/>
                  </a:lnTo>
                  <a:lnTo>
                    <a:pt x="1" y="87"/>
                  </a:lnTo>
                  <a:lnTo>
                    <a:pt x="0" y="71"/>
                  </a:lnTo>
                  <a:lnTo>
                    <a:pt x="2" y="56"/>
                  </a:lnTo>
                  <a:lnTo>
                    <a:pt x="8" y="42"/>
                  </a:lnTo>
                  <a:lnTo>
                    <a:pt x="17" y="30"/>
                  </a:lnTo>
                  <a:lnTo>
                    <a:pt x="30" y="19"/>
                  </a:lnTo>
                  <a:lnTo>
                    <a:pt x="44" y="10"/>
                  </a:lnTo>
                  <a:lnTo>
                    <a:pt x="61" y="4"/>
                  </a:lnTo>
                  <a:lnTo>
                    <a:pt x="80" y="1"/>
                  </a:lnTo>
                  <a:lnTo>
                    <a:pt x="99" y="0"/>
                  </a:lnTo>
                  <a:lnTo>
                    <a:pt x="118" y="3"/>
                  </a:lnTo>
                  <a:lnTo>
                    <a:pt x="136" y="8"/>
                  </a:lnTo>
                  <a:lnTo>
                    <a:pt x="152" y="15"/>
                  </a:lnTo>
                  <a:lnTo>
                    <a:pt x="166" y="26"/>
                  </a:lnTo>
                  <a:lnTo>
                    <a:pt x="177" y="37"/>
                  </a:lnTo>
                  <a:lnTo>
                    <a:pt x="185" y="50"/>
                  </a:lnTo>
                  <a:lnTo>
                    <a:pt x="191" y="64"/>
                  </a:lnTo>
                  <a:lnTo>
                    <a:pt x="192" y="80"/>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804" y="2755"/>
              <a:ext cx="99" cy="131"/>
            </a:xfrm>
            <a:custGeom>
              <a:avLst/>
              <a:gdLst/>
              <a:ahLst/>
              <a:cxnLst>
                <a:cxn ang="0">
                  <a:pos x="95" y="66"/>
                </a:cxn>
                <a:cxn ang="0">
                  <a:pos x="98" y="80"/>
                </a:cxn>
                <a:cxn ang="0">
                  <a:pos x="99" y="92"/>
                </a:cxn>
                <a:cxn ang="0">
                  <a:pos x="97" y="103"/>
                </a:cxn>
                <a:cxn ang="0">
                  <a:pos x="93" y="112"/>
                </a:cxn>
                <a:cxn ang="0">
                  <a:pos x="89" y="120"/>
                </a:cxn>
                <a:cxn ang="0">
                  <a:pos x="83" y="126"/>
                </a:cxn>
                <a:cxn ang="0">
                  <a:pos x="75" y="130"/>
                </a:cxn>
                <a:cxn ang="0">
                  <a:pos x="66" y="131"/>
                </a:cxn>
                <a:cxn ang="0">
                  <a:pos x="57" y="130"/>
                </a:cxn>
                <a:cxn ang="0">
                  <a:pos x="49" y="127"/>
                </a:cxn>
                <a:cxn ang="0">
                  <a:pos x="41" y="123"/>
                </a:cxn>
                <a:cxn ang="0">
                  <a:pos x="33" y="117"/>
                </a:cxn>
                <a:cxn ang="0">
                  <a:pos x="26" y="109"/>
                </a:cxn>
                <a:cxn ang="0">
                  <a:pos x="19" y="97"/>
                </a:cxn>
                <a:cxn ang="0">
                  <a:pos x="11" y="82"/>
                </a:cxn>
                <a:cxn ang="0">
                  <a:pos x="4" y="64"/>
                </a:cxn>
                <a:cxn ang="0">
                  <a:pos x="1" y="52"/>
                </a:cxn>
                <a:cxn ang="0">
                  <a:pos x="0" y="39"/>
                </a:cxn>
                <a:cxn ang="0">
                  <a:pos x="1" y="28"/>
                </a:cxn>
                <a:cxn ang="0">
                  <a:pos x="5" y="19"/>
                </a:cxn>
                <a:cxn ang="0">
                  <a:pos x="10" y="10"/>
                </a:cxn>
                <a:cxn ang="0">
                  <a:pos x="17" y="4"/>
                </a:cxn>
                <a:cxn ang="0">
                  <a:pos x="25" y="1"/>
                </a:cxn>
                <a:cxn ang="0">
                  <a:pos x="34" y="0"/>
                </a:cxn>
                <a:cxn ang="0">
                  <a:pos x="44" y="2"/>
                </a:cxn>
                <a:cxn ang="0">
                  <a:pos x="53" y="5"/>
                </a:cxn>
                <a:cxn ang="0">
                  <a:pos x="62" y="11"/>
                </a:cxn>
                <a:cxn ang="0">
                  <a:pos x="72" y="20"/>
                </a:cxn>
                <a:cxn ang="0">
                  <a:pos x="79" y="30"/>
                </a:cxn>
                <a:cxn ang="0">
                  <a:pos x="86" y="40"/>
                </a:cxn>
                <a:cxn ang="0">
                  <a:pos x="91" y="53"/>
                </a:cxn>
                <a:cxn ang="0">
                  <a:pos x="95" y="66"/>
                </a:cxn>
              </a:cxnLst>
              <a:rect l="0" t="0" r="r" b="b"/>
              <a:pathLst>
                <a:path w="99" h="131">
                  <a:moveTo>
                    <a:pt x="95" y="66"/>
                  </a:moveTo>
                  <a:lnTo>
                    <a:pt x="98" y="80"/>
                  </a:lnTo>
                  <a:lnTo>
                    <a:pt x="99" y="92"/>
                  </a:lnTo>
                  <a:lnTo>
                    <a:pt x="97" y="103"/>
                  </a:lnTo>
                  <a:lnTo>
                    <a:pt x="93" y="112"/>
                  </a:lnTo>
                  <a:lnTo>
                    <a:pt x="89" y="120"/>
                  </a:lnTo>
                  <a:lnTo>
                    <a:pt x="83" y="126"/>
                  </a:lnTo>
                  <a:lnTo>
                    <a:pt x="75" y="130"/>
                  </a:lnTo>
                  <a:lnTo>
                    <a:pt x="66" y="131"/>
                  </a:lnTo>
                  <a:lnTo>
                    <a:pt x="57" y="130"/>
                  </a:lnTo>
                  <a:lnTo>
                    <a:pt x="49" y="127"/>
                  </a:lnTo>
                  <a:lnTo>
                    <a:pt x="41" y="123"/>
                  </a:lnTo>
                  <a:lnTo>
                    <a:pt x="33" y="117"/>
                  </a:lnTo>
                  <a:lnTo>
                    <a:pt x="26" y="109"/>
                  </a:lnTo>
                  <a:lnTo>
                    <a:pt x="19" y="97"/>
                  </a:lnTo>
                  <a:lnTo>
                    <a:pt x="11" y="82"/>
                  </a:lnTo>
                  <a:lnTo>
                    <a:pt x="4" y="64"/>
                  </a:lnTo>
                  <a:lnTo>
                    <a:pt x="1" y="52"/>
                  </a:lnTo>
                  <a:lnTo>
                    <a:pt x="0" y="39"/>
                  </a:lnTo>
                  <a:lnTo>
                    <a:pt x="1" y="28"/>
                  </a:lnTo>
                  <a:lnTo>
                    <a:pt x="5" y="19"/>
                  </a:lnTo>
                  <a:lnTo>
                    <a:pt x="10" y="10"/>
                  </a:lnTo>
                  <a:lnTo>
                    <a:pt x="17" y="4"/>
                  </a:lnTo>
                  <a:lnTo>
                    <a:pt x="25" y="1"/>
                  </a:lnTo>
                  <a:lnTo>
                    <a:pt x="34" y="0"/>
                  </a:lnTo>
                  <a:lnTo>
                    <a:pt x="44" y="2"/>
                  </a:lnTo>
                  <a:lnTo>
                    <a:pt x="53" y="5"/>
                  </a:lnTo>
                  <a:lnTo>
                    <a:pt x="62" y="11"/>
                  </a:lnTo>
                  <a:lnTo>
                    <a:pt x="72" y="20"/>
                  </a:lnTo>
                  <a:lnTo>
                    <a:pt x="79" y="30"/>
                  </a:lnTo>
                  <a:lnTo>
                    <a:pt x="86" y="40"/>
                  </a:lnTo>
                  <a:lnTo>
                    <a:pt x="91" y="53"/>
                  </a:lnTo>
                  <a:lnTo>
                    <a:pt x="95" y="66"/>
                  </a:lnTo>
                  <a:close/>
                </a:path>
              </a:pathLst>
            </a:custGeom>
            <a:solidFill>
              <a:srgbClr val="FF87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887" y="3056"/>
              <a:ext cx="716" cy="875"/>
            </a:xfrm>
            <a:custGeom>
              <a:avLst/>
              <a:gdLst/>
              <a:ahLst/>
              <a:cxnLst>
                <a:cxn ang="0">
                  <a:pos x="77" y="370"/>
                </a:cxn>
                <a:cxn ang="0">
                  <a:pos x="68" y="418"/>
                </a:cxn>
                <a:cxn ang="0">
                  <a:pos x="44" y="506"/>
                </a:cxn>
                <a:cxn ang="0">
                  <a:pos x="10" y="606"/>
                </a:cxn>
                <a:cxn ang="0">
                  <a:pos x="0" y="686"/>
                </a:cxn>
                <a:cxn ang="0">
                  <a:pos x="35" y="758"/>
                </a:cxn>
                <a:cxn ang="0">
                  <a:pos x="122" y="823"/>
                </a:cxn>
                <a:cxn ang="0">
                  <a:pos x="185" y="839"/>
                </a:cxn>
                <a:cxn ang="0">
                  <a:pos x="217" y="822"/>
                </a:cxn>
                <a:cxn ang="0">
                  <a:pos x="227" y="800"/>
                </a:cxn>
                <a:cxn ang="0">
                  <a:pos x="204" y="762"/>
                </a:cxn>
                <a:cxn ang="0">
                  <a:pos x="206" y="706"/>
                </a:cxn>
                <a:cxn ang="0">
                  <a:pos x="246" y="664"/>
                </a:cxn>
                <a:cxn ang="0">
                  <a:pos x="284" y="644"/>
                </a:cxn>
                <a:cxn ang="0">
                  <a:pos x="298" y="670"/>
                </a:cxn>
                <a:cxn ang="0">
                  <a:pos x="318" y="721"/>
                </a:cxn>
                <a:cxn ang="0">
                  <a:pos x="347" y="764"/>
                </a:cxn>
                <a:cxn ang="0">
                  <a:pos x="381" y="799"/>
                </a:cxn>
                <a:cxn ang="0">
                  <a:pos x="417" y="826"/>
                </a:cxn>
                <a:cxn ang="0">
                  <a:pos x="454" y="846"/>
                </a:cxn>
                <a:cxn ang="0">
                  <a:pos x="491" y="860"/>
                </a:cxn>
                <a:cxn ang="0">
                  <a:pos x="525" y="870"/>
                </a:cxn>
                <a:cxn ang="0">
                  <a:pos x="563" y="875"/>
                </a:cxn>
                <a:cxn ang="0">
                  <a:pos x="591" y="864"/>
                </a:cxn>
                <a:cxn ang="0">
                  <a:pos x="600" y="845"/>
                </a:cxn>
                <a:cxn ang="0">
                  <a:pos x="600" y="829"/>
                </a:cxn>
                <a:cxn ang="0">
                  <a:pos x="557" y="765"/>
                </a:cxn>
                <a:cxn ang="0">
                  <a:pos x="529" y="655"/>
                </a:cxn>
                <a:cxn ang="0">
                  <a:pos x="548" y="574"/>
                </a:cxn>
                <a:cxn ang="0">
                  <a:pos x="575" y="529"/>
                </a:cxn>
                <a:cxn ang="0">
                  <a:pos x="597" y="509"/>
                </a:cxn>
                <a:cxn ang="0">
                  <a:pos x="631" y="478"/>
                </a:cxn>
                <a:cxn ang="0">
                  <a:pos x="663" y="440"/>
                </a:cxn>
                <a:cxn ang="0">
                  <a:pos x="689" y="398"/>
                </a:cxn>
                <a:cxn ang="0">
                  <a:pos x="707" y="351"/>
                </a:cxn>
                <a:cxn ang="0">
                  <a:pos x="716" y="301"/>
                </a:cxn>
                <a:cxn ang="0">
                  <a:pos x="711" y="250"/>
                </a:cxn>
                <a:cxn ang="0">
                  <a:pos x="692" y="198"/>
                </a:cxn>
                <a:cxn ang="0">
                  <a:pos x="655" y="147"/>
                </a:cxn>
                <a:cxn ang="0">
                  <a:pos x="616" y="104"/>
                </a:cxn>
                <a:cxn ang="0">
                  <a:pos x="577" y="70"/>
                </a:cxn>
                <a:cxn ang="0">
                  <a:pos x="538" y="44"/>
                </a:cxn>
                <a:cxn ang="0">
                  <a:pos x="504" y="26"/>
                </a:cxn>
                <a:cxn ang="0">
                  <a:pos x="475" y="13"/>
                </a:cxn>
                <a:cxn ang="0">
                  <a:pos x="454" y="6"/>
                </a:cxn>
                <a:cxn ang="0">
                  <a:pos x="442" y="2"/>
                </a:cxn>
                <a:cxn ang="0">
                  <a:pos x="422" y="7"/>
                </a:cxn>
                <a:cxn ang="0">
                  <a:pos x="380" y="14"/>
                </a:cxn>
                <a:cxn ang="0">
                  <a:pos x="332" y="16"/>
                </a:cxn>
                <a:cxn ang="0">
                  <a:pos x="283" y="15"/>
                </a:cxn>
                <a:cxn ang="0">
                  <a:pos x="238" y="11"/>
                </a:cxn>
                <a:cxn ang="0">
                  <a:pos x="197" y="7"/>
                </a:cxn>
                <a:cxn ang="0">
                  <a:pos x="167" y="3"/>
                </a:cxn>
                <a:cxn ang="0">
                  <a:pos x="149" y="0"/>
                </a:cxn>
                <a:cxn ang="0">
                  <a:pos x="143" y="7"/>
                </a:cxn>
                <a:cxn ang="0">
                  <a:pos x="118" y="59"/>
                </a:cxn>
                <a:cxn ang="0">
                  <a:pos x="87" y="149"/>
                </a:cxn>
                <a:cxn ang="0">
                  <a:pos x="71" y="262"/>
                </a:cxn>
                <a:cxn ang="0">
                  <a:pos x="77" y="348"/>
                </a:cxn>
              </a:cxnLst>
              <a:rect l="0" t="0" r="r" b="b"/>
              <a:pathLst>
                <a:path w="716" h="875">
                  <a:moveTo>
                    <a:pt x="77" y="348"/>
                  </a:moveTo>
                  <a:lnTo>
                    <a:pt x="77" y="370"/>
                  </a:lnTo>
                  <a:lnTo>
                    <a:pt x="75" y="393"/>
                  </a:lnTo>
                  <a:lnTo>
                    <a:pt x="68" y="418"/>
                  </a:lnTo>
                  <a:lnTo>
                    <a:pt x="62" y="445"/>
                  </a:lnTo>
                  <a:lnTo>
                    <a:pt x="44" y="506"/>
                  </a:lnTo>
                  <a:lnTo>
                    <a:pt x="25" y="560"/>
                  </a:lnTo>
                  <a:lnTo>
                    <a:pt x="10" y="606"/>
                  </a:lnTo>
                  <a:lnTo>
                    <a:pt x="1" y="648"/>
                  </a:lnTo>
                  <a:lnTo>
                    <a:pt x="0" y="686"/>
                  </a:lnTo>
                  <a:lnTo>
                    <a:pt x="10" y="723"/>
                  </a:lnTo>
                  <a:lnTo>
                    <a:pt x="35" y="758"/>
                  </a:lnTo>
                  <a:lnTo>
                    <a:pt x="76" y="793"/>
                  </a:lnTo>
                  <a:lnTo>
                    <a:pt x="122" y="823"/>
                  </a:lnTo>
                  <a:lnTo>
                    <a:pt x="158" y="837"/>
                  </a:lnTo>
                  <a:lnTo>
                    <a:pt x="185" y="839"/>
                  </a:lnTo>
                  <a:lnTo>
                    <a:pt x="203" y="833"/>
                  </a:lnTo>
                  <a:lnTo>
                    <a:pt x="217" y="822"/>
                  </a:lnTo>
                  <a:lnTo>
                    <a:pt x="224" y="810"/>
                  </a:lnTo>
                  <a:lnTo>
                    <a:pt x="227" y="800"/>
                  </a:lnTo>
                  <a:lnTo>
                    <a:pt x="228" y="796"/>
                  </a:lnTo>
                  <a:lnTo>
                    <a:pt x="204" y="762"/>
                  </a:lnTo>
                  <a:lnTo>
                    <a:pt x="198" y="732"/>
                  </a:lnTo>
                  <a:lnTo>
                    <a:pt x="206" y="706"/>
                  </a:lnTo>
                  <a:lnTo>
                    <a:pt x="224" y="683"/>
                  </a:lnTo>
                  <a:lnTo>
                    <a:pt x="246" y="664"/>
                  </a:lnTo>
                  <a:lnTo>
                    <a:pt x="268" y="652"/>
                  </a:lnTo>
                  <a:lnTo>
                    <a:pt x="284" y="644"/>
                  </a:lnTo>
                  <a:lnTo>
                    <a:pt x="290" y="641"/>
                  </a:lnTo>
                  <a:lnTo>
                    <a:pt x="298" y="670"/>
                  </a:lnTo>
                  <a:lnTo>
                    <a:pt x="307" y="697"/>
                  </a:lnTo>
                  <a:lnTo>
                    <a:pt x="318" y="721"/>
                  </a:lnTo>
                  <a:lnTo>
                    <a:pt x="332" y="744"/>
                  </a:lnTo>
                  <a:lnTo>
                    <a:pt x="347" y="764"/>
                  </a:lnTo>
                  <a:lnTo>
                    <a:pt x="363" y="783"/>
                  </a:lnTo>
                  <a:lnTo>
                    <a:pt x="381" y="799"/>
                  </a:lnTo>
                  <a:lnTo>
                    <a:pt x="398" y="813"/>
                  </a:lnTo>
                  <a:lnTo>
                    <a:pt x="417" y="826"/>
                  </a:lnTo>
                  <a:lnTo>
                    <a:pt x="436" y="837"/>
                  </a:lnTo>
                  <a:lnTo>
                    <a:pt x="454" y="846"/>
                  </a:lnTo>
                  <a:lnTo>
                    <a:pt x="473" y="854"/>
                  </a:lnTo>
                  <a:lnTo>
                    <a:pt x="491" y="860"/>
                  </a:lnTo>
                  <a:lnTo>
                    <a:pt x="508" y="866"/>
                  </a:lnTo>
                  <a:lnTo>
                    <a:pt x="525" y="870"/>
                  </a:lnTo>
                  <a:lnTo>
                    <a:pt x="539" y="873"/>
                  </a:lnTo>
                  <a:lnTo>
                    <a:pt x="563" y="875"/>
                  </a:lnTo>
                  <a:lnTo>
                    <a:pt x="581" y="871"/>
                  </a:lnTo>
                  <a:lnTo>
                    <a:pt x="591" y="864"/>
                  </a:lnTo>
                  <a:lnTo>
                    <a:pt x="597" y="854"/>
                  </a:lnTo>
                  <a:lnTo>
                    <a:pt x="600" y="845"/>
                  </a:lnTo>
                  <a:lnTo>
                    <a:pt x="600" y="837"/>
                  </a:lnTo>
                  <a:lnTo>
                    <a:pt x="600" y="829"/>
                  </a:lnTo>
                  <a:lnTo>
                    <a:pt x="599" y="827"/>
                  </a:lnTo>
                  <a:lnTo>
                    <a:pt x="557" y="765"/>
                  </a:lnTo>
                  <a:lnTo>
                    <a:pt x="535" y="707"/>
                  </a:lnTo>
                  <a:lnTo>
                    <a:pt x="529" y="655"/>
                  </a:lnTo>
                  <a:lnTo>
                    <a:pt x="535" y="611"/>
                  </a:lnTo>
                  <a:lnTo>
                    <a:pt x="548" y="574"/>
                  </a:lnTo>
                  <a:lnTo>
                    <a:pt x="562" y="546"/>
                  </a:lnTo>
                  <a:lnTo>
                    <a:pt x="575" y="529"/>
                  </a:lnTo>
                  <a:lnTo>
                    <a:pt x="580" y="522"/>
                  </a:lnTo>
                  <a:lnTo>
                    <a:pt x="597" y="509"/>
                  </a:lnTo>
                  <a:lnTo>
                    <a:pt x="614" y="494"/>
                  </a:lnTo>
                  <a:lnTo>
                    <a:pt x="631" y="478"/>
                  </a:lnTo>
                  <a:lnTo>
                    <a:pt x="647" y="460"/>
                  </a:lnTo>
                  <a:lnTo>
                    <a:pt x="663" y="440"/>
                  </a:lnTo>
                  <a:lnTo>
                    <a:pt x="676" y="420"/>
                  </a:lnTo>
                  <a:lnTo>
                    <a:pt x="689" y="398"/>
                  </a:lnTo>
                  <a:lnTo>
                    <a:pt x="699" y="375"/>
                  </a:lnTo>
                  <a:lnTo>
                    <a:pt x="707" y="351"/>
                  </a:lnTo>
                  <a:lnTo>
                    <a:pt x="713" y="326"/>
                  </a:lnTo>
                  <a:lnTo>
                    <a:pt x="716" y="301"/>
                  </a:lnTo>
                  <a:lnTo>
                    <a:pt x="716" y="276"/>
                  </a:lnTo>
                  <a:lnTo>
                    <a:pt x="711" y="250"/>
                  </a:lnTo>
                  <a:lnTo>
                    <a:pt x="704" y="224"/>
                  </a:lnTo>
                  <a:lnTo>
                    <a:pt x="692" y="198"/>
                  </a:lnTo>
                  <a:lnTo>
                    <a:pt x="675" y="172"/>
                  </a:lnTo>
                  <a:lnTo>
                    <a:pt x="655" y="147"/>
                  </a:lnTo>
                  <a:lnTo>
                    <a:pt x="636" y="124"/>
                  </a:lnTo>
                  <a:lnTo>
                    <a:pt x="616" y="104"/>
                  </a:lnTo>
                  <a:lnTo>
                    <a:pt x="596" y="86"/>
                  </a:lnTo>
                  <a:lnTo>
                    <a:pt x="577" y="70"/>
                  </a:lnTo>
                  <a:lnTo>
                    <a:pt x="557" y="57"/>
                  </a:lnTo>
                  <a:lnTo>
                    <a:pt x="538" y="44"/>
                  </a:lnTo>
                  <a:lnTo>
                    <a:pt x="521" y="34"/>
                  </a:lnTo>
                  <a:lnTo>
                    <a:pt x="504" y="26"/>
                  </a:lnTo>
                  <a:lnTo>
                    <a:pt x="488" y="18"/>
                  </a:lnTo>
                  <a:lnTo>
                    <a:pt x="475" y="13"/>
                  </a:lnTo>
                  <a:lnTo>
                    <a:pt x="464" y="9"/>
                  </a:lnTo>
                  <a:lnTo>
                    <a:pt x="454" y="6"/>
                  </a:lnTo>
                  <a:lnTo>
                    <a:pt x="447" y="4"/>
                  </a:lnTo>
                  <a:lnTo>
                    <a:pt x="442" y="2"/>
                  </a:lnTo>
                  <a:lnTo>
                    <a:pt x="441" y="2"/>
                  </a:lnTo>
                  <a:lnTo>
                    <a:pt x="422" y="7"/>
                  </a:lnTo>
                  <a:lnTo>
                    <a:pt x="402" y="11"/>
                  </a:lnTo>
                  <a:lnTo>
                    <a:pt x="380" y="14"/>
                  </a:lnTo>
                  <a:lnTo>
                    <a:pt x="357" y="16"/>
                  </a:lnTo>
                  <a:lnTo>
                    <a:pt x="332" y="16"/>
                  </a:lnTo>
                  <a:lnTo>
                    <a:pt x="308" y="16"/>
                  </a:lnTo>
                  <a:lnTo>
                    <a:pt x="283" y="15"/>
                  </a:lnTo>
                  <a:lnTo>
                    <a:pt x="260" y="13"/>
                  </a:lnTo>
                  <a:lnTo>
                    <a:pt x="238" y="11"/>
                  </a:lnTo>
                  <a:lnTo>
                    <a:pt x="216" y="9"/>
                  </a:lnTo>
                  <a:lnTo>
                    <a:pt x="197" y="7"/>
                  </a:lnTo>
                  <a:lnTo>
                    <a:pt x="180" y="5"/>
                  </a:lnTo>
                  <a:lnTo>
                    <a:pt x="167" y="3"/>
                  </a:lnTo>
                  <a:lnTo>
                    <a:pt x="157" y="1"/>
                  </a:lnTo>
                  <a:lnTo>
                    <a:pt x="149" y="0"/>
                  </a:lnTo>
                  <a:lnTo>
                    <a:pt x="147" y="0"/>
                  </a:lnTo>
                  <a:lnTo>
                    <a:pt x="143" y="7"/>
                  </a:lnTo>
                  <a:lnTo>
                    <a:pt x="133" y="28"/>
                  </a:lnTo>
                  <a:lnTo>
                    <a:pt x="118" y="59"/>
                  </a:lnTo>
                  <a:lnTo>
                    <a:pt x="102" y="100"/>
                  </a:lnTo>
                  <a:lnTo>
                    <a:pt x="87" y="149"/>
                  </a:lnTo>
                  <a:lnTo>
                    <a:pt x="76" y="203"/>
                  </a:lnTo>
                  <a:lnTo>
                    <a:pt x="71" y="262"/>
                  </a:lnTo>
                  <a:lnTo>
                    <a:pt x="75" y="322"/>
                  </a:lnTo>
                  <a:lnTo>
                    <a:pt x="7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664" y="3090"/>
              <a:ext cx="429" cy="272"/>
            </a:xfrm>
            <a:custGeom>
              <a:avLst/>
              <a:gdLst/>
              <a:ahLst/>
              <a:cxnLst>
                <a:cxn ang="0">
                  <a:pos x="31" y="74"/>
                </a:cxn>
                <a:cxn ang="0">
                  <a:pos x="47" y="70"/>
                </a:cxn>
                <a:cxn ang="0">
                  <a:pos x="75" y="65"/>
                </a:cxn>
                <a:cxn ang="0">
                  <a:pos x="112" y="57"/>
                </a:cxn>
                <a:cxn ang="0">
                  <a:pos x="154" y="49"/>
                </a:cxn>
                <a:cxn ang="0">
                  <a:pos x="198" y="39"/>
                </a:cxn>
                <a:cxn ang="0">
                  <a:pos x="242" y="29"/>
                </a:cxn>
                <a:cxn ang="0">
                  <a:pos x="281" y="19"/>
                </a:cxn>
                <a:cxn ang="0">
                  <a:pos x="326" y="5"/>
                </a:cxn>
                <a:cxn ang="0">
                  <a:pos x="364" y="0"/>
                </a:cxn>
                <a:cxn ang="0">
                  <a:pos x="388" y="8"/>
                </a:cxn>
                <a:cxn ang="0">
                  <a:pos x="406" y="31"/>
                </a:cxn>
                <a:cxn ang="0">
                  <a:pos x="424" y="69"/>
                </a:cxn>
                <a:cxn ang="0">
                  <a:pos x="429" y="128"/>
                </a:cxn>
                <a:cxn ang="0">
                  <a:pos x="413" y="194"/>
                </a:cxn>
                <a:cxn ang="0">
                  <a:pos x="370" y="250"/>
                </a:cxn>
                <a:cxn ang="0">
                  <a:pos x="337" y="270"/>
                </a:cxn>
                <a:cxn ang="0">
                  <a:pos x="330" y="272"/>
                </a:cxn>
                <a:cxn ang="0">
                  <a:pos x="315" y="272"/>
                </a:cxn>
                <a:cxn ang="0">
                  <a:pos x="295" y="263"/>
                </a:cxn>
                <a:cxn ang="0">
                  <a:pos x="273" y="249"/>
                </a:cxn>
                <a:cxn ang="0">
                  <a:pos x="249" y="237"/>
                </a:cxn>
                <a:cxn ang="0">
                  <a:pos x="217" y="225"/>
                </a:cxn>
                <a:cxn ang="0">
                  <a:pos x="179" y="212"/>
                </a:cxn>
                <a:cxn ang="0">
                  <a:pos x="140" y="199"/>
                </a:cxn>
                <a:cxn ang="0">
                  <a:pos x="101" y="186"/>
                </a:cxn>
                <a:cxn ang="0">
                  <a:pos x="64" y="171"/>
                </a:cxn>
                <a:cxn ang="0">
                  <a:pos x="32" y="158"/>
                </a:cxn>
                <a:cxn ang="0">
                  <a:pos x="18" y="149"/>
                </a:cxn>
                <a:cxn ang="0">
                  <a:pos x="7" y="133"/>
                </a:cxn>
                <a:cxn ang="0">
                  <a:pos x="0" y="108"/>
                </a:cxn>
                <a:cxn ang="0">
                  <a:pos x="11" y="84"/>
                </a:cxn>
              </a:cxnLst>
              <a:rect l="0" t="0" r="r" b="b"/>
              <a:pathLst>
                <a:path w="429" h="272">
                  <a:moveTo>
                    <a:pt x="29" y="74"/>
                  </a:moveTo>
                  <a:lnTo>
                    <a:pt x="31" y="74"/>
                  </a:lnTo>
                  <a:lnTo>
                    <a:pt x="37" y="72"/>
                  </a:lnTo>
                  <a:lnTo>
                    <a:pt x="47" y="70"/>
                  </a:lnTo>
                  <a:lnTo>
                    <a:pt x="59" y="67"/>
                  </a:lnTo>
                  <a:lnTo>
                    <a:pt x="75" y="65"/>
                  </a:lnTo>
                  <a:lnTo>
                    <a:pt x="92" y="61"/>
                  </a:lnTo>
                  <a:lnTo>
                    <a:pt x="112" y="57"/>
                  </a:lnTo>
                  <a:lnTo>
                    <a:pt x="133" y="53"/>
                  </a:lnTo>
                  <a:lnTo>
                    <a:pt x="154" y="49"/>
                  </a:lnTo>
                  <a:lnTo>
                    <a:pt x="176" y="43"/>
                  </a:lnTo>
                  <a:lnTo>
                    <a:pt x="198" y="39"/>
                  </a:lnTo>
                  <a:lnTo>
                    <a:pt x="221" y="34"/>
                  </a:lnTo>
                  <a:lnTo>
                    <a:pt x="242" y="29"/>
                  </a:lnTo>
                  <a:lnTo>
                    <a:pt x="262" y="24"/>
                  </a:lnTo>
                  <a:lnTo>
                    <a:pt x="281" y="19"/>
                  </a:lnTo>
                  <a:lnTo>
                    <a:pt x="298" y="13"/>
                  </a:lnTo>
                  <a:lnTo>
                    <a:pt x="326" y="5"/>
                  </a:lnTo>
                  <a:lnTo>
                    <a:pt x="347" y="1"/>
                  </a:lnTo>
                  <a:lnTo>
                    <a:pt x="364" y="0"/>
                  </a:lnTo>
                  <a:lnTo>
                    <a:pt x="378" y="2"/>
                  </a:lnTo>
                  <a:lnTo>
                    <a:pt x="388" y="8"/>
                  </a:lnTo>
                  <a:lnTo>
                    <a:pt x="397" y="18"/>
                  </a:lnTo>
                  <a:lnTo>
                    <a:pt x="406" y="31"/>
                  </a:lnTo>
                  <a:lnTo>
                    <a:pt x="416" y="48"/>
                  </a:lnTo>
                  <a:lnTo>
                    <a:pt x="424" y="69"/>
                  </a:lnTo>
                  <a:lnTo>
                    <a:pt x="429" y="97"/>
                  </a:lnTo>
                  <a:lnTo>
                    <a:pt x="429" y="128"/>
                  </a:lnTo>
                  <a:lnTo>
                    <a:pt x="424" y="161"/>
                  </a:lnTo>
                  <a:lnTo>
                    <a:pt x="413" y="194"/>
                  </a:lnTo>
                  <a:lnTo>
                    <a:pt x="395" y="224"/>
                  </a:lnTo>
                  <a:lnTo>
                    <a:pt x="370" y="250"/>
                  </a:lnTo>
                  <a:lnTo>
                    <a:pt x="338" y="268"/>
                  </a:lnTo>
                  <a:lnTo>
                    <a:pt x="337" y="270"/>
                  </a:lnTo>
                  <a:lnTo>
                    <a:pt x="334" y="271"/>
                  </a:lnTo>
                  <a:lnTo>
                    <a:pt x="330" y="272"/>
                  </a:lnTo>
                  <a:lnTo>
                    <a:pt x="324" y="272"/>
                  </a:lnTo>
                  <a:lnTo>
                    <a:pt x="315" y="272"/>
                  </a:lnTo>
                  <a:lnTo>
                    <a:pt x="306" y="268"/>
                  </a:lnTo>
                  <a:lnTo>
                    <a:pt x="295" y="263"/>
                  </a:lnTo>
                  <a:lnTo>
                    <a:pt x="281" y="254"/>
                  </a:lnTo>
                  <a:lnTo>
                    <a:pt x="273" y="249"/>
                  </a:lnTo>
                  <a:lnTo>
                    <a:pt x="261" y="243"/>
                  </a:lnTo>
                  <a:lnTo>
                    <a:pt x="249" y="237"/>
                  </a:lnTo>
                  <a:lnTo>
                    <a:pt x="233" y="231"/>
                  </a:lnTo>
                  <a:lnTo>
                    <a:pt x="217" y="225"/>
                  </a:lnTo>
                  <a:lnTo>
                    <a:pt x="199" y="219"/>
                  </a:lnTo>
                  <a:lnTo>
                    <a:pt x="179" y="212"/>
                  </a:lnTo>
                  <a:lnTo>
                    <a:pt x="160" y="205"/>
                  </a:lnTo>
                  <a:lnTo>
                    <a:pt x="140" y="199"/>
                  </a:lnTo>
                  <a:lnTo>
                    <a:pt x="120" y="192"/>
                  </a:lnTo>
                  <a:lnTo>
                    <a:pt x="101" y="186"/>
                  </a:lnTo>
                  <a:lnTo>
                    <a:pt x="82" y="178"/>
                  </a:lnTo>
                  <a:lnTo>
                    <a:pt x="64" y="171"/>
                  </a:lnTo>
                  <a:lnTo>
                    <a:pt x="48" y="165"/>
                  </a:lnTo>
                  <a:lnTo>
                    <a:pt x="32" y="158"/>
                  </a:lnTo>
                  <a:lnTo>
                    <a:pt x="20" y="151"/>
                  </a:lnTo>
                  <a:lnTo>
                    <a:pt x="18" y="149"/>
                  </a:lnTo>
                  <a:lnTo>
                    <a:pt x="13" y="142"/>
                  </a:lnTo>
                  <a:lnTo>
                    <a:pt x="7" y="133"/>
                  </a:lnTo>
                  <a:lnTo>
                    <a:pt x="2" y="121"/>
                  </a:lnTo>
                  <a:lnTo>
                    <a:pt x="0" y="108"/>
                  </a:lnTo>
                  <a:lnTo>
                    <a:pt x="2" y="95"/>
                  </a:lnTo>
                  <a:lnTo>
                    <a:pt x="11" y="84"/>
                  </a:lnTo>
                  <a:lnTo>
                    <a:pt x="29"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706" y="3081"/>
              <a:ext cx="865" cy="523"/>
            </a:xfrm>
            <a:custGeom>
              <a:avLst/>
              <a:gdLst/>
              <a:ahLst/>
              <a:cxnLst>
                <a:cxn ang="0">
                  <a:pos x="611" y="11"/>
                </a:cxn>
                <a:cxn ang="0">
                  <a:pos x="667" y="36"/>
                </a:cxn>
                <a:cxn ang="0">
                  <a:pos x="745" y="81"/>
                </a:cxn>
                <a:cxn ang="0">
                  <a:pos x="818" y="147"/>
                </a:cxn>
                <a:cxn ang="0">
                  <a:pos x="861" y="231"/>
                </a:cxn>
                <a:cxn ang="0">
                  <a:pos x="861" y="301"/>
                </a:cxn>
                <a:cxn ang="0">
                  <a:pos x="842" y="360"/>
                </a:cxn>
                <a:cxn ang="0">
                  <a:pos x="771" y="451"/>
                </a:cxn>
                <a:cxn ang="0">
                  <a:pos x="729" y="487"/>
                </a:cxn>
                <a:cxn ang="0">
                  <a:pos x="712" y="514"/>
                </a:cxn>
                <a:cxn ang="0">
                  <a:pos x="674" y="521"/>
                </a:cxn>
                <a:cxn ang="0">
                  <a:pos x="655" y="510"/>
                </a:cxn>
                <a:cxn ang="0">
                  <a:pos x="657" y="495"/>
                </a:cxn>
                <a:cxn ang="0">
                  <a:pos x="660" y="470"/>
                </a:cxn>
                <a:cxn ang="0">
                  <a:pos x="646" y="458"/>
                </a:cxn>
                <a:cxn ang="0">
                  <a:pos x="631" y="459"/>
                </a:cxn>
                <a:cxn ang="0">
                  <a:pos x="624" y="453"/>
                </a:cxn>
                <a:cxn ang="0">
                  <a:pos x="639" y="440"/>
                </a:cxn>
                <a:cxn ang="0">
                  <a:pos x="663" y="430"/>
                </a:cxn>
                <a:cxn ang="0">
                  <a:pos x="682" y="426"/>
                </a:cxn>
                <a:cxn ang="0">
                  <a:pos x="691" y="421"/>
                </a:cxn>
                <a:cxn ang="0">
                  <a:pos x="709" y="389"/>
                </a:cxn>
                <a:cxn ang="0">
                  <a:pos x="724" y="342"/>
                </a:cxn>
                <a:cxn ang="0">
                  <a:pos x="722" y="287"/>
                </a:cxn>
                <a:cxn ang="0">
                  <a:pos x="685" y="231"/>
                </a:cxn>
                <a:cxn ang="0">
                  <a:pos x="629" y="199"/>
                </a:cxn>
                <a:cxn ang="0">
                  <a:pos x="630" y="210"/>
                </a:cxn>
                <a:cxn ang="0">
                  <a:pos x="661" y="237"/>
                </a:cxn>
                <a:cxn ang="0">
                  <a:pos x="696" y="309"/>
                </a:cxn>
                <a:cxn ang="0">
                  <a:pos x="677" y="375"/>
                </a:cxn>
                <a:cxn ang="0">
                  <a:pos x="647" y="384"/>
                </a:cxn>
                <a:cxn ang="0">
                  <a:pos x="585" y="398"/>
                </a:cxn>
                <a:cxn ang="0">
                  <a:pos x="500" y="405"/>
                </a:cxn>
                <a:cxn ang="0">
                  <a:pos x="399" y="399"/>
                </a:cxn>
                <a:cxn ang="0">
                  <a:pos x="287" y="368"/>
                </a:cxn>
                <a:cxn ang="0">
                  <a:pos x="277" y="304"/>
                </a:cxn>
                <a:cxn ang="0">
                  <a:pos x="266" y="180"/>
                </a:cxn>
                <a:cxn ang="0">
                  <a:pos x="269" y="116"/>
                </a:cxn>
                <a:cxn ang="0">
                  <a:pos x="255" y="141"/>
                </a:cxn>
                <a:cxn ang="0">
                  <a:pos x="244" y="200"/>
                </a:cxn>
                <a:cxn ang="0">
                  <a:pos x="3" y="142"/>
                </a:cxn>
                <a:cxn ang="0">
                  <a:pos x="8" y="98"/>
                </a:cxn>
                <a:cxn ang="0">
                  <a:pos x="31" y="96"/>
                </a:cxn>
                <a:cxn ang="0">
                  <a:pos x="90" y="87"/>
                </a:cxn>
                <a:cxn ang="0">
                  <a:pos x="173" y="71"/>
                </a:cxn>
                <a:cxn ang="0">
                  <a:pos x="266" y="47"/>
                </a:cxn>
                <a:cxn ang="0">
                  <a:pos x="357" y="13"/>
                </a:cxn>
              </a:cxnLst>
              <a:rect l="0" t="0" r="r" b="b"/>
              <a:pathLst>
                <a:path w="865" h="523">
                  <a:moveTo>
                    <a:pt x="599" y="6"/>
                  </a:moveTo>
                  <a:lnTo>
                    <a:pt x="602" y="7"/>
                  </a:lnTo>
                  <a:lnTo>
                    <a:pt x="611" y="11"/>
                  </a:lnTo>
                  <a:lnTo>
                    <a:pt x="627" y="17"/>
                  </a:lnTo>
                  <a:lnTo>
                    <a:pt x="646" y="25"/>
                  </a:lnTo>
                  <a:lnTo>
                    <a:pt x="667" y="36"/>
                  </a:lnTo>
                  <a:lnTo>
                    <a:pt x="692" y="48"/>
                  </a:lnTo>
                  <a:lnTo>
                    <a:pt x="718" y="64"/>
                  </a:lnTo>
                  <a:lnTo>
                    <a:pt x="745" y="81"/>
                  </a:lnTo>
                  <a:lnTo>
                    <a:pt x="771" y="101"/>
                  </a:lnTo>
                  <a:lnTo>
                    <a:pt x="795" y="123"/>
                  </a:lnTo>
                  <a:lnTo>
                    <a:pt x="818" y="147"/>
                  </a:lnTo>
                  <a:lnTo>
                    <a:pt x="837" y="173"/>
                  </a:lnTo>
                  <a:lnTo>
                    <a:pt x="852" y="201"/>
                  </a:lnTo>
                  <a:lnTo>
                    <a:pt x="861" y="231"/>
                  </a:lnTo>
                  <a:lnTo>
                    <a:pt x="865" y="262"/>
                  </a:lnTo>
                  <a:lnTo>
                    <a:pt x="862" y="296"/>
                  </a:lnTo>
                  <a:lnTo>
                    <a:pt x="861" y="301"/>
                  </a:lnTo>
                  <a:lnTo>
                    <a:pt x="859" y="315"/>
                  </a:lnTo>
                  <a:lnTo>
                    <a:pt x="853" y="336"/>
                  </a:lnTo>
                  <a:lnTo>
                    <a:pt x="842" y="360"/>
                  </a:lnTo>
                  <a:lnTo>
                    <a:pt x="826" y="389"/>
                  </a:lnTo>
                  <a:lnTo>
                    <a:pt x="802" y="421"/>
                  </a:lnTo>
                  <a:lnTo>
                    <a:pt x="771" y="451"/>
                  </a:lnTo>
                  <a:lnTo>
                    <a:pt x="731" y="479"/>
                  </a:lnTo>
                  <a:lnTo>
                    <a:pt x="730" y="481"/>
                  </a:lnTo>
                  <a:lnTo>
                    <a:pt x="729" y="487"/>
                  </a:lnTo>
                  <a:lnTo>
                    <a:pt x="724" y="496"/>
                  </a:lnTo>
                  <a:lnTo>
                    <a:pt x="719" y="506"/>
                  </a:lnTo>
                  <a:lnTo>
                    <a:pt x="712" y="514"/>
                  </a:lnTo>
                  <a:lnTo>
                    <a:pt x="703" y="520"/>
                  </a:lnTo>
                  <a:lnTo>
                    <a:pt x="689" y="523"/>
                  </a:lnTo>
                  <a:lnTo>
                    <a:pt x="674" y="521"/>
                  </a:lnTo>
                  <a:lnTo>
                    <a:pt x="663" y="518"/>
                  </a:lnTo>
                  <a:lnTo>
                    <a:pt x="658" y="514"/>
                  </a:lnTo>
                  <a:lnTo>
                    <a:pt x="655" y="510"/>
                  </a:lnTo>
                  <a:lnTo>
                    <a:pt x="654" y="506"/>
                  </a:lnTo>
                  <a:lnTo>
                    <a:pt x="655" y="500"/>
                  </a:lnTo>
                  <a:lnTo>
                    <a:pt x="657" y="495"/>
                  </a:lnTo>
                  <a:lnTo>
                    <a:pt x="659" y="489"/>
                  </a:lnTo>
                  <a:lnTo>
                    <a:pt x="660" y="483"/>
                  </a:lnTo>
                  <a:lnTo>
                    <a:pt x="660" y="470"/>
                  </a:lnTo>
                  <a:lnTo>
                    <a:pt x="658" y="462"/>
                  </a:lnTo>
                  <a:lnTo>
                    <a:pt x="652" y="458"/>
                  </a:lnTo>
                  <a:lnTo>
                    <a:pt x="646" y="458"/>
                  </a:lnTo>
                  <a:lnTo>
                    <a:pt x="641" y="459"/>
                  </a:lnTo>
                  <a:lnTo>
                    <a:pt x="636" y="459"/>
                  </a:lnTo>
                  <a:lnTo>
                    <a:pt x="631" y="459"/>
                  </a:lnTo>
                  <a:lnTo>
                    <a:pt x="627" y="457"/>
                  </a:lnTo>
                  <a:lnTo>
                    <a:pt x="624" y="456"/>
                  </a:lnTo>
                  <a:lnTo>
                    <a:pt x="624" y="453"/>
                  </a:lnTo>
                  <a:lnTo>
                    <a:pt x="626" y="449"/>
                  </a:lnTo>
                  <a:lnTo>
                    <a:pt x="632" y="444"/>
                  </a:lnTo>
                  <a:lnTo>
                    <a:pt x="639" y="440"/>
                  </a:lnTo>
                  <a:lnTo>
                    <a:pt x="648" y="436"/>
                  </a:lnTo>
                  <a:lnTo>
                    <a:pt x="656" y="433"/>
                  </a:lnTo>
                  <a:lnTo>
                    <a:pt x="663" y="430"/>
                  </a:lnTo>
                  <a:lnTo>
                    <a:pt x="670" y="428"/>
                  </a:lnTo>
                  <a:lnTo>
                    <a:pt x="677" y="426"/>
                  </a:lnTo>
                  <a:lnTo>
                    <a:pt x="682" y="426"/>
                  </a:lnTo>
                  <a:lnTo>
                    <a:pt x="686" y="427"/>
                  </a:lnTo>
                  <a:lnTo>
                    <a:pt x="687" y="425"/>
                  </a:lnTo>
                  <a:lnTo>
                    <a:pt x="691" y="421"/>
                  </a:lnTo>
                  <a:lnTo>
                    <a:pt x="696" y="412"/>
                  </a:lnTo>
                  <a:lnTo>
                    <a:pt x="703" y="402"/>
                  </a:lnTo>
                  <a:lnTo>
                    <a:pt x="709" y="389"/>
                  </a:lnTo>
                  <a:lnTo>
                    <a:pt x="715" y="375"/>
                  </a:lnTo>
                  <a:lnTo>
                    <a:pt x="720" y="359"/>
                  </a:lnTo>
                  <a:lnTo>
                    <a:pt x="724" y="342"/>
                  </a:lnTo>
                  <a:lnTo>
                    <a:pt x="726" y="324"/>
                  </a:lnTo>
                  <a:lnTo>
                    <a:pt x="726" y="305"/>
                  </a:lnTo>
                  <a:lnTo>
                    <a:pt x="722" y="287"/>
                  </a:lnTo>
                  <a:lnTo>
                    <a:pt x="714" y="267"/>
                  </a:lnTo>
                  <a:lnTo>
                    <a:pt x="703" y="249"/>
                  </a:lnTo>
                  <a:lnTo>
                    <a:pt x="685" y="231"/>
                  </a:lnTo>
                  <a:lnTo>
                    <a:pt x="661" y="214"/>
                  </a:lnTo>
                  <a:lnTo>
                    <a:pt x="632" y="199"/>
                  </a:lnTo>
                  <a:lnTo>
                    <a:pt x="629" y="199"/>
                  </a:lnTo>
                  <a:lnTo>
                    <a:pt x="624" y="200"/>
                  </a:lnTo>
                  <a:lnTo>
                    <a:pt x="622" y="203"/>
                  </a:lnTo>
                  <a:lnTo>
                    <a:pt x="630" y="210"/>
                  </a:lnTo>
                  <a:lnTo>
                    <a:pt x="634" y="213"/>
                  </a:lnTo>
                  <a:lnTo>
                    <a:pt x="647" y="223"/>
                  </a:lnTo>
                  <a:lnTo>
                    <a:pt x="661" y="237"/>
                  </a:lnTo>
                  <a:lnTo>
                    <a:pt x="677" y="257"/>
                  </a:lnTo>
                  <a:lnTo>
                    <a:pt x="690" y="281"/>
                  </a:lnTo>
                  <a:lnTo>
                    <a:pt x="696" y="309"/>
                  </a:lnTo>
                  <a:lnTo>
                    <a:pt x="694" y="340"/>
                  </a:lnTo>
                  <a:lnTo>
                    <a:pt x="679" y="374"/>
                  </a:lnTo>
                  <a:lnTo>
                    <a:pt x="677" y="375"/>
                  </a:lnTo>
                  <a:lnTo>
                    <a:pt x="670" y="377"/>
                  </a:lnTo>
                  <a:lnTo>
                    <a:pt x="660" y="380"/>
                  </a:lnTo>
                  <a:lnTo>
                    <a:pt x="647" y="384"/>
                  </a:lnTo>
                  <a:lnTo>
                    <a:pt x="629" y="388"/>
                  </a:lnTo>
                  <a:lnTo>
                    <a:pt x="608" y="394"/>
                  </a:lnTo>
                  <a:lnTo>
                    <a:pt x="585" y="398"/>
                  </a:lnTo>
                  <a:lnTo>
                    <a:pt x="560" y="401"/>
                  </a:lnTo>
                  <a:lnTo>
                    <a:pt x="532" y="404"/>
                  </a:lnTo>
                  <a:lnTo>
                    <a:pt x="500" y="405"/>
                  </a:lnTo>
                  <a:lnTo>
                    <a:pt x="468" y="405"/>
                  </a:lnTo>
                  <a:lnTo>
                    <a:pt x="434" y="403"/>
                  </a:lnTo>
                  <a:lnTo>
                    <a:pt x="399" y="399"/>
                  </a:lnTo>
                  <a:lnTo>
                    <a:pt x="363" y="392"/>
                  </a:lnTo>
                  <a:lnTo>
                    <a:pt x="325" y="381"/>
                  </a:lnTo>
                  <a:lnTo>
                    <a:pt x="287" y="368"/>
                  </a:lnTo>
                  <a:lnTo>
                    <a:pt x="286" y="359"/>
                  </a:lnTo>
                  <a:lnTo>
                    <a:pt x="282" y="337"/>
                  </a:lnTo>
                  <a:lnTo>
                    <a:pt x="277" y="304"/>
                  </a:lnTo>
                  <a:lnTo>
                    <a:pt x="272" y="265"/>
                  </a:lnTo>
                  <a:lnTo>
                    <a:pt x="268" y="223"/>
                  </a:lnTo>
                  <a:lnTo>
                    <a:pt x="266" y="180"/>
                  </a:lnTo>
                  <a:lnTo>
                    <a:pt x="266" y="143"/>
                  </a:lnTo>
                  <a:lnTo>
                    <a:pt x="270" y="114"/>
                  </a:lnTo>
                  <a:lnTo>
                    <a:pt x="269" y="116"/>
                  </a:lnTo>
                  <a:lnTo>
                    <a:pt x="265" y="120"/>
                  </a:lnTo>
                  <a:lnTo>
                    <a:pt x="261" y="129"/>
                  </a:lnTo>
                  <a:lnTo>
                    <a:pt x="255" y="141"/>
                  </a:lnTo>
                  <a:lnTo>
                    <a:pt x="251" y="157"/>
                  </a:lnTo>
                  <a:lnTo>
                    <a:pt x="246" y="177"/>
                  </a:lnTo>
                  <a:lnTo>
                    <a:pt x="244" y="200"/>
                  </a:lnTo>
                  <a:lnTo>
                    <a:pt x="245" y="228"/>
                  </a:lnTo>
                  <a:lnTo>
                    <a:pt x="0" y="147"/>
                  </a:lnTo>
                  <a:lnTo>
                    <a:pt x="3" y="142"/>
                  </a:lnTo>
                  <a:lnTo>
                    <a:pt x="7" y="130"/>
                  </a:lnTo>
                  <a:lnTo>
                    <a:pt x="11" y="114"/>
                  </a:lnTo>
                  <a:lnTo>
                    <a:pt x="8" y="98"/>
                  </a:lnTo>
                  <a:lnTo>
                    <a:pt x="11" y="98"/>
                  </a:lnTo>
                  <a:lnTo>
                    <a:pt x="18" y="97"/>
                  </a:lnTo>
                  <a:lnTo>
                    <a:pt x="31" y="96"/>
                  </a:lnTo>
                  <a:lnTo>
                    <a:pt x="47" y="94"/>
                  </a:lnTo>
                  <a:lnTo>
                    <a:pt x="67" y="91"/>
                  </a:lnTo>
                  <a:lnTo>
                    <a:pt x="90" y="87"/>
                  </a:lnTo>
                  <a:lnTo>
                    <a:pt x="116" y="83"/>
                  </a:lnTo>
                  <a:lnTo>
                    <a:pt x="144" y="77"/>
                  </a:lnTo>
                  <a:lnTo>
                    <a:pt x="173" y="71"/>
                  </a:lnTo>
                  <a:lnTo>
                    <a:pt x="203" y="65"/>
                  </a:lnTo>
                  <a:lnTo>
                    <a:pt x="235" y="57"/>
                  </a:lnTo>
                  <a:lnTo>
                    <a:pt x="266" y="47"/>
                  </a:lnTo>
                  <a:lnTo>
                    <a:pt x="297" y="37"/>
                  </a:lnTo>
                  <a:lnTo>
                    <a:pt x="327" y="25"/>
                  </a:lnTo>
                  <a:lnTo>
                    <a:pt x="357" y="13"/>
                  </a:lnTo>
                  <a:lnTo>
                    <a:pt x="384" y="0"/>
                  </a:lnTo>
                  <a:lnTo>
                    <a:pt x="599" y="6"/>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1392" y="3863"/>
              <a:ext cx="116" cy="154"/>
            </a:xfrm>
            <a:custGeom>
              <a:avLst/>
              <a:gdLst/>
              <a:ahLst/>
              <a:cxnLst>
                <a:cxn ang="0">
                  <a:pos x="0" y="49"/>
                </a:cxn>
                <a:cxn ang="0">
                  <a:pos x="0" y="54"/>
                </a:cxn>
                <a:cxn ang="0">
                  <a:pos x="0" y="69"/>
                </a:cxn>
                <a:cxn ang="0">
                  <a:pos x="1" y="90"/>
                </a:cxn>
                <a:cxn ang="0">
                  <a:pos x="4" y="112"/>
                </a:cxn>
                <a:cxn ang="0">
                  <a:pos x="10" y="131"/>
                </a:cxn>
                <a:cxn ang="0">
                  <a:pos x="21" y="147"/>
                </a:cxn>
                <a:cxn ang="0">
                  <a:pos x="36" y="154"/>
                </a:cxn>
                <a:cxn ang="0">
                  <a:pos x="57" y="149"/>
                </a:cxn>
                <a:cxn ang="0">
                  <a:pos x="63" y="142"/>
                </a:cxn>
                <a:cxn ang="0">
                  <a:pos x="77" y="123"/>
                </a:cxn>
                <a:cxn ang="0">
                  <a:pos x="94" y="97"/>
                </a:cxn>
                <a:cxn ang="0">
                  <a:pos x="109" y="67"/>
                </a:cxn>
                <a:cxn ang="0">
                  <a:pos x="116" y="39"/>
                </a:cxn>
                <a:cxn ang="0">
                  <a:pos x="111" y="15"/>
                </a:cxn>
                <a:cxn ang="0">
                  <a:pos x="88" y="1"/>
                </a:cxn>
                <a:cxn ang="0">
                  <a:pos x="42" y="0"/>
                </a:cxn>
                <a:cxn ang="0">
                  <a:pos x="39" y="0"/>
                </a:cxn>
                <a:cxn ang="0">
                  <a:pos x="35" y="2"/>
                </a:cxn>
                <a:cxn ang="0">
                  <a:pos x="29" y="4"/>
                </a:cxn>
                <a:cxn ang="0">
                  <a:pos x="21" y="8"/>
                </a:cxn>
                <a:cxn ang="0">
                  <a:pos x="14" y="14"/>
                </a:cxn>
                <a:cxn ang="0">
                  <a:pos x="7" y="23"/>
                </a:cxn>
                <a:cxn ang="0">
                  <a:pos x="2" y="35"/>
                </a:cxn>
                <a:cxn ang="0">
                  <a:pos x="0" y="49"/>
                </a:cxn>
              </a:cxnLst>
              <a:rect l="0" t="0" r="r" b="b"/>
              <a:pathLst>
                <a:path w="116" h="154">
                  <a:moveTo>
                    <a:pt x="0" y="49"/>
                  </a:moveTo>
                  <a:lnTo>
                    <a:pt x="0" y="54"/>
                  </a:lnTo>
                  <a:lnTo>
                    <a:pt x="0" y="69"/>
                  </a:lnTo>
                  <a:lnTo>
                    <a:pt x="1" y="90"/>
                  </a:lnTo>
                  <a:lnTo>
                    <a:pt x="4" y="112"/>
                  </a:lnTo>
                  <a:lnTo>
                    <a:pt x="10" y="131"/>
                  </a:lnTo>
                  <a:lnTo>
                    <a:pt x="21" y="147"/>
                  </a:lnTo>
                  <a:lnTo>
                    <a:pt x="36" y="154"/>
                  </a:lnTo>
                  <a:lnTo>
                    <a:pt x="57" y="149"/>
                  </a:lnTo>
                  <a:lnTo>
                    <a:pt x="63" y="142"/>
                  </a:lnTo>
                  <a:lnTo>
                    <a:pt x="77" y="123"/>
                  </a:lnTo>
                  <a:lnTo>
                    <a:pt x="94" y="97"/>
                  </a:lnTo>
                  <a:lnTo>
                    <a:pt x="109" y="67"/>
                  </a:lnTo>
                  <a:lnTo>
                    <a:pt x="116" y="39"/>
                  </a:lnTo>
                  <a:lnTo>
                    <a:pt x="111" y="15"/>
                  </a:lnTo>
                  <a:lnTo>
                    <a:pt x="88" y="1"/>
                  </a:lnTo>
                  <a:lnTo>
                    <a:pt x="42" y="0"/>
                  </a:lnTo>
                  <a:lnTo>
                    <a:pt x="39" y="0"/>
                  </a:lnTo>
                  <a:lnTo>
                    <a:pt x="35" y="2"/>
                  </a:lnTo>
                  <a:lnTo>
                    <a:pt x="29" y="4"/>
                  </a:lnTo>
                  <a:lnTo>
                    <a:pt x="21" y="8"/>
                  </a:lnTo>
                  <a:lnTo>
                    <a:pt x="14" y="14"/>
                  </a:lnTo>
                  <a:lnTo>
                    <a:pt x="7" y="23"/>
                  </a:lnTo>
                  <a:lnTo>
                    <a:pt x="2" y="35"/>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1032" y="3821"/>
              <a:ext cx="121" cy="144"/>
            </a:xfrm>
            <a:custGeom>
              <a:avLst/>
              <a:gdLst/>
              <a:ahLst/>
              <a:cxnLst>
                <a:cxn ang="0">
                  <a:pos x="54" y="0"/>
                </a:cxn>
                <a:cxn ang="0">
                  <a:pos x="58" y="0"/>
                </a:cxn>
                <a:cxn ang="0">
                  <a:pos x="70" y="0"/>
                </a:cxn>
                <a:cxn ang="0">
                  <a:pos x="84" y="1"/>
                </a:cxn>
                <a:cxn ang="0">
                  <a:pos x="100" y="5"/>
                </a:cxn>
                <a:cxn ang="0">
                  <a:pos x="112" y="12"/>
                </a:cxn>
                <a:cxn ang="0">
                  <a:pos x="121" y="25"/>
                </a:cxn>
                <a:cxn ang="0">
                  <a:pos x="121" y="44"/>
                </a:cxn>
                <a:cxn ang="0">
                  <a:pos x="110" y="70"/>
                </a:cxn>
                <a:cxn ang="0">
                  <a:pos x="93" y="98"/>
                </a:cxn>
                <a:cxn ang="0">
                  <a:pos x="74" y="120"/>
                </a:cxn>
                <a:cxn ang="0">
                  <a:pos x="56" y="136"/>
                </a:cxn>
                <a:cxn ang="0">
                  <a:pos x="40" y="144"/>
                </a:cxn>
                <a:cxn ang="0">
                  <a:pos x="25" y="143"/>
                </a:cxn>
                <a:cxn ang="0">
                  <a:pos x="13" y="131"/>
                </a:cxn>
                <a:cxn ang="0">
                  <a:pos x="4" y="106"/>
                </a:cxn>
                <a:cxn ang="0">
                  <a:pos x="0" y="66"/>
                </a:cxn>
                <a:cxn ang="0">
                  <a:pos x="2" y="65"/>
                </a:cxn>
                <a:cxn ang="0">
                  <a:pos x="9" y="62"/>
                </a:cxn>
                <a:cxn ang="0">
                  <a:pos x="17" y="57"/>
                </a:cxn>
                <a:cxn ang="0">
                  <a:pos x="26" y="50"/>
                </a:cxn>
                <a:cxn ang="0">
                  <a:pos x="37" y="40"/>
                </a:cxn>
                <a:cxn ang="0">
                  <a:pos x="45" y="29"/>
                </a:cxn>
                <a:cxn ang="0">
                  <a:pos x="51" y="16"/>
                </a:cxn>
                <a:cxn ang="0">
                  <a:pos x="54" y="0"/>
                </a:cxn>
              </a:cxnLst>
              <a:rect l="0" t="0" r="r" b="b"/>
              <a:pathLst>
                <a:path w="121" h="144">
                  <a:moveTo>
                    <a:pt x="54" y="0"/>
                  </a:moveTo>
                  <a:lnTo>
                    <a:pt x="58" y="0"/>
                  </a:lnTo>
                  <a:lnTo>
                    <a:pt x="70" y="0"/>
                  </a:lnTo>
                  <a:lnTo>
                    <a:pt x="84" y="1"/>
                  </a:lnTo>
                  <a:lnTo>
                    <a:pt x="100" y="5"/>
                  </a:lnTo>
                  <a:lnTo>
                    <a:pt x="112" y="12"/>
                  </a:lnTo>
                  <a:lnTo>
                    <a:pt x="121" y="25"/>
                  </a:lnTo>
                  <a:lnTo>
                    <a:pt x="121" y="44"/>
                  </a:lnTo>
                  <a:lnTo>
                    <a:pt x="110" y="70"/>
                  </a:lnTo>
                  <a:lnTo>
                    <a:pt x="93" y="98"/>
                  </a:lnTo>
                  <a:lnTo>
                    <a:pt x="74" y="120"/>
                  </a:lnTo>
                  <a:lnTo>
                    <a:pt x="56" y="136"/>
                  </a:lnTo>
                  <a:lnTo>
                    <a:pt x="40" y="144"/>
                  </a:lnTo>
                  <a:lnTo>
                    <a:pt x="25" y="143"/>
                  </a:lnTo>
                  <a:lnTo>
                    <a:pt x="13" y="131"/>
                  </a:lnTo>
                  <a:lnTo>
                    <a:pt x="4" y="106"/>
                  </a:lnTo>
                  <a:lnTo>
                    <a:pt x="0" y="66"/>
                  </a:lnTo>
                  <a:lnTo>
                    <a:pt x="2" y="65"/>
                  </a:lnTo>
                  <a:lnTo>
                    <a:pt x="9" y="62"/>
                  </a:lnTo>
                  <a:lnTo>
                    <a:pt x="17" y="57"/>
                  </a:lnTo>
                  <a:lnTo>
                    <a:pt x="26" y="50"/>
                  </a:lnTo>
                  <a:lnTo>
                    <a:pt x="37" y="40"/>
                  </a:lnTo>
                  <a:lnTo>
                    <a:pt x="45" y="29"/>
                  </a:lnTo>
                  <a:lnTo>
                    <a:pt x="51" y="16"/>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619" y="3134"/>
              <a:ext cx="100" cy="131"/>
            </a:xfrm>
            <a:custGeom>
              <a:avLst/>
              <a:gdLst/>
              <a:ahLst/>
              <a:cxnLst>
                <a:cxn ang="0">
                  <a:pos x="18" y="79"/>
                </a:cxn>
                <a:cxn ang="0">
                  <a:pos x="7" y="68"/>
                </a:cxn>
                <a:cxn ang="0">
                  <a:pos x="0" y="56"/>
                </a:cxn>
                <a:cxn ang="0">
                  <a:pos x="0" y="45"/>
                </a:cxn>
                <a:cxn ang="0">
                  <a:pos x="3" y="35"/>
                </a:cxn>
                <a:cxn ang="0">
                  <a:pos x="7" y="25"/>
                </a:cxn>
                <a:cxn ang="0">
                  <a:pos x="12" y="18"/>
                </a:cxn>
                <a:cxn ang="0">
                  <a:pos x="15" y="14"/>
                </a:cxn>
                <a:cxn ang="0">
                  <a:pos x="17" y="12"/>
                </a:cxn>
                <a:cxn ang="0">
                  <a:pos x="20" y="10"/>
                </a:cxn>
                <a:cxn ang="0">
                  <a:pos x="24" y="7"/>
                </a:cxn>
                <a:cxn ang="0">
                  <a:pos x="31" y="4"/>
                </a:cxn>
                <a:cxn ang="0">
                  <a:pos x="37" y="2"/>
                </a:cxn>
                <a:cxn ang="0">
                  <a:pos x="44" y="0"/>
                </a:cxn>
                <a:cxn ang="0">
                  <a:pos x="53" y="2"/>
                </a:cxn>
                <a:cxn ang="0">
                  <a:pos x="63" y="4"/>
                </a:cxn>
                <a:cxn ang="0">
                  <a:pos x="72" y="9"/>
                </a:cxn>
                <a:cxn ang="0">
                  <a:pos x="88" y="23"/>
                </a:cxn>
                <a:cxn ang="0">
                  <a:pos x="96" y="38"/>
                </a:cxn>
                <a:cxn ang="0">
                  <a:pos x="99" y="49"/>
                </a:cxn>
                <a:cxn ang="0">
                  <a:pos x="100" y="54"/>
                </a:cxn>
                <a:cxn ang="0">
                  <a:pos x="100" y="69"/>
                </a:cxn>
                <a:cxn ang="0">
                  <a:pos x="97" y="82"/>
                </a:cxn>
                <a:cxn ang="0">
                  <a:pos x="93" y="93"/>
                </a:cxn>
                <a:cxn ang="0">
                  <a:pos x="88" y="102"/>
                </a:cxn>
                <a:cxn ang="0">
                  <a:pos x="81" y="109"/>
                </a:cxn>
                <a:cxn ang="0">
                  <a:pos x="77" y="114"/>
                </a:cxn>
                <a:cxn ang="0">
                  <a:pos x="73" y="117"/>
                </a:cxn>
                <a:cxn ang="0">
                  <a:pos x="72" y="118"/>
                </a:cxn>
                <a:cxn ang="0">
                  <a:pos x="66" y="122"/>
                </a:cxn>
                <a:cxn ang="0">
                  <a:pos x="56" y="126"/>
                </a:cxn>
                <a:cxn ang="0">
                  <a:pos x="48" y="129"/>
                </a:cxn>
                <a:cxn ang="0">
                  <a:pos x="42" y="131"/>
                </a:cxn>
                <a:cxn ang="0">
                  <a:pos x="20" y="97"/>
                </a:cxn>
                <a:cxn ang="0">
                  <a:pos x="18" y="79"/>
                </a:cxn>
              </a:cxnLst>
              <a:rect l="0" t="0" r="r" b="b"/>
              <a:pathLst>
                <a:path w="100" h="131">
                  <a:moveTo>
                    <a:pt x="18" y="79"/>
                  </a:moveTo>
                  <a:lnTo>
                    <a:pt x="7" y="68"/>
                  </a:lnTo>
                  <a:lnTo>
                    <a:pt x="0" y="56"/>
                  </a:lnTo>
                  <a:lnTo>
                    <a:pt x="0" y="45"/>
                  </a:lnTo>
                  <a:lnTo>
                    <a:pt x="3" y="35"/>
                  </a:lnTo>
                  <a:lnTo>
                    <a:pt x="7" y="25"/>
                  </a:lnTo>
                  <a:lnTo>
                    <a:pt x="12" y="18"/>
                  </a:lnTo>
                  <a:lnTo>
                    <a:pt x="15" y="14"/>
                  </a:lnTo>
                  <a:lnTo>
                    <a:pt x="17" y="12"/>
                  </a:lnTo>
                  <a:lnTo>
                    <a:pt x="20" y="10"/>
                  </a:lnTo>
                  <a:lnTo>
                    <a:pt x="24" y="7"/>
                  </a:lnTo>
                  <a:lnTo>
                    <a:pt x="31" y="4"/>
                  </a:lnTo>
                  <a:lnTo>
                    <a:pt x="37" y="2"/>
                  </a:lnTo>
                  <a:lnTo>
                    <a:pt x="44" y="0"/>
                  </a:lnTo>
                  <a:lnTo>
                    <a:pt x="53" y="2"/>
                  </a:lnTo>
                  <a:lnTo>
                    <a:pt x="63" y="4"/>
                  </a:lnTo>
                  <a:lnTo>
                    <a:pt x="72" y="9"/>
                  </a:lnTo>
                  <a:lnTo>
                    <a:pt x="88" y="23"/>
                  </a:lnTo>
                  <a:lnTo>
                    <a:pt x="96" y="38"/>
                  </a:lnTo>
                  <a:lnTo>
                    <a:pt x="99" y="49"/>
                  </a:lnTo>
                  <a:lnTo>
                    <a:pt x="100" y="54"/>
                  </a:lnTo>
                  <a:lnTo>
                    <a:pt x="100" y="69"/>
                  </a:lnTo>
                  <a:lnTo>
                    <a:pt x="97" y="82"/>
                  </a:lnTo>
                  <a:lnTo>
                    <a:pt x="93" y="93"/>
                  </a:lnTo>
                  <a:lnTo>
                    <a:pt x="88" y="102"/>
                  </a:lnTo>
                  <a:lnTo>
                    <a:pt x="81" y="109"/>
                  </a:lnTo>
                  <a:lnTo>
                    <a:pt x="77" y="114"/>
                  </a:lnTo>
                  <a:lnTo>
                    <a:pt x="73" y="117"/>
                  </a:lnTo>
                  <a:lnTo>
                    <a:pt x="72" y="118"/>
                  </a:lnTo>
                  <a:lnTo>
                    <a:pt x="66" y="122"/>
                  </a:lnTo>
                  <a:lnTo>
                    <a:pt x="56" y="126"/>
                  </a:lnTo>
                  <a:lnTo>
                    <a:pt x="48" y="129"/>
                  </a:lnTo>
                  <a:lnTo>
                    <a:pt x="42" y="131"/>
                  </a:lnTo>
                  <a:lnTo>
                    <a:pt x="20" y="97"/>
                  </a:lnTo>
                  <a:lnTo>
                    <a:pt x="18"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p:nvSpPr>
          <p:spPr bwMode="auto">
            <a:xfrm>
              <a:off x="642" y="3159"/>
              <a:ext cx="53" cy="72"/>
            </a:xfrm>
            <a:custGeom>
              <a:avLst/>
              <a:gdLst/>
              <a:ahLst/>
              <a:cxnLst>
                <a:cxn ang="0">
                  <a:pos x="48" y="61"/>
                </a:cxn>
                <a:cxn ang="0">
                  <a:pos x="49" y="58"/>
                </a:cxn>
                <a:cxn ang="0">
                  <a:pos x="50" y="53"/>
                </a:cxn>
                <a:cxn ang="0">
                  <a:pos x="52" y="46"/>
                </a:cxn>
                <a:cxn ang="0">
                  <a:pos x="53" y="37"/>
                </a:cxn>
                <a:cxn ang="0">
                  <a:pos x="53" y="26"/>
                </a:cxn>
                <a:cxn ang="0">
                  <a:pos x="50" y="17"/>
                </a:cxn>
                <a:cxn ang="0">
                  <a:pos x="43" y="8"/>
                </a:cxn>
                <a:cxn ang="0">
                  <a:pos x="32" y="0"/>
                </a:cxn>
                <a:cxn ang="0">
                  <a:pos x="31" y="0"/>
                </a:cxn>
                <a:cxn ang="0">
                  <a:pos x="27" y="0"/>
                </a:cxn>
                <a:cxn ang="0">
                  <a:pos x="22" y="0"/>
                </a:cxn>
                <a:cxn ang="0">
                  <a:pos x="17" y="1"/>
                </a:cxn>
                <a:cxn ang="0">
                  <a:pos x="11" y="3"/>
                </a:cxn>
                <a:cxn ang="0">
                  <a:pos x="5" y="7"/>
                </a:cxn>
                <a:cxn ang="0">
                  <a:pos x="1" y="12"/>
                </a:cxn>
                <a:cxn ang="0">
                  <a:pos x="0" y="18"/>
                </a:cxn>
                <a:cxn ang="0">
                  <a:pos x="1" y="21"/>
                </a:cxn>
                <a:cxn ang="0">
                  <a:pos x="5" y="28"/>
                </a:cxn>
                <a:cxn ang="0">
                  <a:pos x="13" y="36"/>
                </a:cxn>
                <a:cxn ang="0">
                  <a:pos x="23" y="38"/>
                </a:cxn>
                <a:cxn ang="0">
                  <a:pos x="24" y="38"/>
                </a:cxn>
                <a:cxn ang="0">
                  <a:pos x="26" y="36"/>
                </a:cxn>
                <a:cxn ang="0">
                  <a:pos x="28" y="33"/>
                </a:cxn>
                <a:cxn ang="0">
                  <a:pos x="29" y="27"/>
                </a:cxn>
                <a:cxn ang="0">
                  <a:pos x="30" y="27"/>
                </a:cxn>
                <a:cxn ang="0">
                  <a:pos x="32" y="29"/>
                </a:cxn>
                <a:cxn ang="0">
                  <a:pos x="32" y="35"/>
                </a:cxn>
                <a:cxn ang="0">
                  <a:pos x="31" y="43"/>
                </a:cxn>
                <a:cxn ang="0">
                  <a:pos x="30" y="56"/>
                </a:cxn>
                <a:cxn ang="0">
                  <a:pos x="33" y="69"/>
                </a:cxn>
                <a:cxn ang="0">
                  <a:pos x="39" y="72"/>
                </a:cxn>
                <a:cxn ang="0">
                  <a:pos x="48" y="61"/>
                </a:cxn>
              </a:cxnLst>
              <a:rect l="0" t="0" r="r" b="b"/>
              <a:pathLst>
                <a:path w="53" h="72">
                  <a:moveTo>
                    <a:pt x="48" y="61"/>
                  </a:moveTo>
                  <a:lnTo>
                    <a:pt x="49" y="58"/>
                  </a:lnTo>
                  <a:lnTo>
                    <a:pt x="50" y="53"/>
                  </a:lnTo>
                  <a:lnTo>
                    <a:pt x="52" y="46"/>
                  </a:lnTo>
                  <a:lnTo>
                    <a:pt x="53" y="37"/>
                  </a:lnTo>
                  <a:lnTo>
                    <a:pt x="53" y="26"/>
                  </a:lnTo>
                  <a:lnTo>
                    <a:pt x="50" y="17"/>
                  </a:lnTo>
                  <a:lnTo>
                    <a:pt x="43" y="8"/>
                  </a:lnTo>
                  <a:lnTo>
                    <a:pt x="32" y="0"/>
                  </a:lnTo>
                  <a:lnTo>
                    <a:pt x="31" y="0"/>
                  </a:lnTo>
                  <a:lnTo>
                    <a:pt x="27" y="0"/>
                  </a:lnTo>
                  <a:lnTo>
                    <a:pt x="22" y="0"/>
                  </a:lnTo>
                  <a:lnTo>
                    <a:pt x="17" y="1"/>
                  </a:lnTo>
                  <a:lnTo>
                    <a:pt x="11" y="3"/>
                  </a:lnTo>
                  <a:lnTo>
                    <a:pt x="5" y="7"/>
                  </a:lnTo>
                  <a:lnTo>
                    <a:pt x="1" y="12"/>
                  </a:lnTo>
                  <a:lnTo>
                    <a:pt x="0" y="18"/>
                  </a:lnTo>
                  <a:lnTo>
                    <a:pt x="1" y="21"/>
                  </a:lnTo>
                  <a:lnTo>
                    <a:pt x="5" y="28"/>
                  </a:lnTo>
                  <a:lnTo>
                    <a:pt x="13" y="36"/>
                  </a:lnTo>
                  <a:lnTo>
                    <a:pt x="23" y="38"/>
                  </a:lnTo>
                  <a:lnTo>
                    <a:pt x="24" y="38"/>
                  </a:lnTo>
                  <a:lnTo>
                    <a:pt x="26" y="36"/>
                  </a:lnTo>
                  <a:lnTo>
                    <a:pt x="28" y="33"/>
                  </a:lnTo>
                  <a:lnTo>
                    <a:pt x="29" y="27"/>
                  </a:lnTo>
                  <a:lnTo>
                    <a:pt x="30" y="27"/>
                  </a:lnTo>
                  <a:lnTo>
                    <a:pt x="32" y="29"/>
                  </a:lnTo>
                  <a:lnTo>
                    <a:pt x="32" y="35"/>
                  </a:lnTo>
                  <a:lnTo>
                    <a:pt x="31" y="43"/>
                  </a:lnTo>
                  <a:lnTo>
                    <a:pt x="30" y="56"/>
                  </a:lnTo>
                  <a:lnTo>
                    <a:pt x="33" y="69"/>
                  </a:lnTo>
                  <a:lnTo>
                    <a:pt x="39" y="72"/>
                  </a:lnTo>
                  <a:lnTo>
                    <a:pt x="48" y="61"/>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p:nvSpPr>
          <p:spPr bwMode="auto">
            <a:xfrm>
              <a:off x="1202" y="3653"/>
              <a:ext cx="275" cy="326"/>
            </a:xfrm>
            <a:custGeom>
              <a:avLst/>
              <a:gdLst/>
              <a:ahLst/>
              <a:cxnLst>
                <a:cxn ang="0">
                  <a:pos x="184" y="5"/>
                </a:cxn>
                <a:cxn ang="0">
                  <a:pos x="183" y="11"/>
                </a:cxn>
                <a:cxn ang="0">
                  <a:pos x="182" y="27"/>
                </a:cxn>
                <a:cxn ang="0">
                  <a:pos x="183" y="51"/>
                </a:cxn>
                <a:cxn ang="0">
                  <a:pos x="186" y="81"/>
                </a:cxn>
                <a:cxn ang="0">
                  <a:pos x="192" y="116"/>
                </a:cxn>
                <a:cxn ang="0">
                  <a:pos x="206" y="154"/>
                </a:cxn>
                <a:cxn ang="0">
                  <a:pos x="226" y="192"/>
                </a:cxn>
                <a:cxn ang="0">
                  <a:pos x="255" y="228"/>
                </a:cxn>
                <a:cxn ang="0">
                  <a:pos x="256" y="228"/>
                </a:cxn>
                <a:cxn ang="0">
                  <a:pos x="260" y="230"/>
                </a:cxn>
                <a:cxn ang="0">
                  <a:pos x="265" y="232"/>
                </a:cxn>
                <a:cxn ang="0">
                  <a:pos x="269" y="236"/>
                </a:cxn>
                <a:cxn ang="0">
                  <a:pos x="273" y="242"/>
                </a:cxn>
                <a:cxn ang="0">
                  <a:pos x="275" y="248"/>
                </a:cxn>
                <a:cxn ang="0">
                  <a:pos x="274" y="257"/>
                </a:cxn>
                <a:cxn ang="0">
                  <a:pos x="270" y="268"/>
                </a:cxn>
                <a:cxn ang="0">
                  <a:pos x="257" y="288"/>
                </a:cxn>
                <a:cxn ang="0">
                  <a:pos x="249" y="303"/>
                </a:cxn>
                <a:cxn ang="0">
                  <a:pos x="243" y="311"/>
                </a:cxn>
                <a:cxn ang="0">
                  <a:pos x="241" y="314"/>
                </a:cxn>
                <a:cxn ang="0">
                  <a:pos x="239" y="318"/>
                </a:cxn>
                <a:cxn ang="0">
                  <a:pos x="234" y="325"/>
                </a:cxn>
                <a:cxn ang="0">
                  <a:pos x="227" y="326"/>
                </a:cxn>
                <a:cxn ang="0">
                  <a:pos x="221" y="314"/>
                </a:cxn>
                <a:cxn ang="0">
                  <a:pos x="220" y="291"/>
                </a:cxn>
                <a:cxn ang="0">
                  <a:pos x="222" y="270"/>
                </a:cxn>
                <a:cxn ang="0">
                  <a:pos x="225" y="254"/>
                </a:cxn>
                <a:cxn ang="0">
                  <a:pos x="227" y="248"/>
                </a:cxn>
                <a:cxn ang="0">
                  <a:pos x="225" y="248"/>
                </a:cxn>
                <a:cxn ang="0">
                  <a:pos x="219" y="247"/>
                </a:cxn>
                <a:cxn ang="0">
                  <a:pos x="211" y="245"/>
                </a:cxn>
                <a:cxn ang="0">
                  <a:pos x="198" y="242"/>
                </a:cxn>
                <a:cxn ang="0">
                  <a:pos x="184" y="239"/>
                </a:cxn>
                <a:cxn ang="0">
                  <a:pos x="168" y="232"/>
                </a:cxn>
                <a:cxn ang="0">
                  <a:pos x="150" y="225"/>
                </a:cxn>
                <a:cxn ang="0">
                  <a:pos x="131" y="216"/>
                </a:cxn>
                <a:cxn ang="0">
                  <a:pos x="112" y="204"/>
                </a:cxn>
                <a:cxn ang="0">
                  <a:pos x="93" y="191"/>
                </a:cxn>
                <a:cxn ang="0">
                  <a:pos x="74" y="175"/>
                </a:cxn>
                <a:cxn ang="0">
                  <a:pos x="55" y="156"/>
                </a:cxn>
                <a:cxn ang="0">
                  <a:pos x="39" y="134"/>
                </a:cxn>
                <a:cxn ang="0">
                  <a:pos x="23" y="109"/>
                </a:cxn>
                <a:cxn ang="0">
                  <a:pos x="11" y="81"/>
                </a:cxn>
                <a:cxn ang="0">
                  <a:pos x="0" y="49"/>
                </a:cxn>
                <a:cxn ang="0">
                  <a:pos x="2" y="48"/>
                </a:cxn>
                <a:cxn ang="0">
                  <a:pos x="9" y="46"/>
                </a:cxn>
                <a:cxn ang="0">
                  <a:pos x="18" y="43"/>
                </a:cxn>
                <a:cxn ang="0">
                  <a:pos x="30" y="38"/>
                </a:cxn>
                <a:cxn ang="0">
                  <a:pos x="45" y="33"/>
                </a:cxn>
                <a:cxn ang="0">
                  <a:pos x="60" y="28"/>
                </a:cxn>
                <a:cxn ang="0">
                  <a:pos x="78" y="23"/>
                </a:cxn>
                <a:cxn ang="0">
                  <a:pos x="96" y="18"/>
                </a:cxn>
                <a:cxn ang="0">
                  <a:pos x="112" y="12"/>
                </a:cxn>
                <a:cxn ang="0">
                  <a:pos x="130" y="7"/>
                </a:cxn>
                <a:cxn ang="0">
                  <a:pos x="144" y="4"/>
                </a:cxn>
                <a:cxn ang="0">
                  <a:pos x="159" y="1"/>
                </a:cxn>
                <a:cxn ang="0">
                  <a:pos x="170" y="0"/>
                </a:cxn>
                <a:cxn ang="0">
                  <a:pos x="179" y="0"/>
                </a:cxn>
                <a:cxn ang="0">
                  <a:pos x="183" y="1"/>
                </a:cxn>
                <a:cxn ang="0">
                  <a:pos x="184" y="5"/>
                </a:cxn>
              </a:cxnLst>
              <a:rect l="0" t="0" r="r" b="b"/>
              <a:pathLst>
                <a:path w="275" h="326">
                  <a:moveTo>
                    <a:pt x="184" y="5"/>
                  </a:moveTo>
                  <a:lnTo>
                    <a:pt x="183" y="11"/>
                  </a:lnTo>
                  <a:lnTo>
                    <a:pt x="182" y="27"/>
                  </a:lnTo>
                  <a:lnTo>
                    <a:pt x="183" y="51"/>
                  </a:lnTo>
                  <a:lnTo>
                    <a:pt x="186" y="81"/>
                  </a:lnTo>
                  <a:lnTo>
                    <a:pt x="192" y="116"/>
                  </a:lnTo>
                  <a:lnTo>
                    <a:pt x="206" y="154"/>
                  </a:lnTo>
                  <a:lnTo>
                    <a:pt x="226" y="192"/>
                  </a:lnTo>
                  <a:lnTo>
                    <a:pt x="255" y="228"/>
                  </a:lnTo>
                  <a:lnTo>
                    <a:pt x="256" y="228"/>
                  </a:lnTo>
                  <a:lnTo>
                    <a:pt x="260" y="230"/>
                  </a:lnTo>
                  <a:lnTo>
                    <a:pt x="265" y="232"/>
                  </a:lnTo>
                  <a:lnTo>
                    <a:pt x="269" y="236"/>
                  </a:lnTo>
                  <a:lnTo>
                    <a:pt x="273" y="242"/>
                  </a:lnTo>
                  <a:lnTo>
                    <a:pt x="275" y="248"/>
                  </a:lnTo>
                  <a:lnTo>
                    <a:pt x="274" y="257"/>
                  </a:lnTo>
                  <a:lnTo>
                    <a:pt x="270" y="268"/>
                  </a:lnTo>
                  <a:lnTo>
                    <a:pt x="257" y="288"/>
                  </a:lnTo>
                  <a:lnTo>
                    <a:pt x="249" y="303"/>
                  </a:lnTo>
                  <a:lnTo>
                    <a:pt x="243" y="311"/>
                  </a:lnTo>
                  <a:lnTo>
                    <a:pt x="241" y="314"/>
                  </a:lnTo>
                  <a:lnTo>
                    <a:pt x="239" y="318"/>
                  </a:lnTo>
                  <a:lnTo>
                    <a:pt x="234" y="325"/>
                  </a:lnTo>
                  <a:lnTo>
                    <a:pt x="227" y="326"/>
                  </a:lnTo>
                  <a:lnTo>
                    <a:pt x="221" y="314"/>
                  </a:lnTo>
                  <a:lnTo>
                    <a:pt x="220" y="291"/>
                  </a:lnTo>
                  <a:lnTo>
                    <a:pt x="222" y="270"/>
                  </a:lnTo>
                  <a:lnTo>
                    <a:pt x="225" y="254"/>
                  </a:lnTo>
                  <a:lnTo>
                    <a:pt x="227" y="248"/>
                  </a:lnTo>
                  <a:lnTo>
                    <a:pt x="225" y="248"/>
                  </a:lnTo>
                  <a:lnTo>
                    <a:pt x="219" y="247"/>
                  </a:lnTo>
                  <a:lnTo>
                    <a:pt x="211" y="245"/>
                  </a:lnTo>
                  <a:lnTo>
                    <a:pt x="198" y="242"/>
                  </a:lnTo>
                  <a:lnTo>
                    <a:pt x="184" y="239"/>
                  </a:lnTo>
                  <a:lnTo>
                    <a:pt x="168" y="232"/>
                  </a:lnTo>
                  <a:lnTo>
                    <a:pt x="150" y="225"/>
                  </a:lnTo>
                  <a:lnTo>
                    <a:pt x="131" y="216"/>
                  </a:lnTo>
                  <a:lnTo>
                    <a:pt x="112" y="204"/>
                  </a:lnTo>
                  <a:lnTo>
                    <a:pt x="93" y="191"/>
                  </a:lnTo>
                  <a:lnTo>
                    <a:pt x="74" y="175"/>
                  </a:lnTo>
                  <a:lnTo>
                    <a:pt x="55" y="156"/>
                  </a:lnTo>
                  <a:lnTo>
                    <a:pt x="39" y="134"/>
                  </a:lnTo>
                  <a:lnTo>
                    <a:pt x="23" y="109"/>
                  </a:lnTo>
                  <a:lnTo>
                    <a:pt x="11" y="81"/>
                  </a:lnTo>
                  <a:lnTo>
                    <a:pt x="0" y="49"/>
                  </a:lnTo>
                  <a:lnTo>
                    <a:pt x="2" y="48"/>
                  </a:lnTo>
                  <a:lnTo>
                    <a:pt x="9" y="46"/>
                  </a:lnTo>
                  <a:lnTo>
                    <a:pt x="18" y="43"/>
                  </a:lnTo>
                  <a:lnTo>
                    <a:pt x="30" y="38"/>
                  </a:lnTo>
                  <a:lnTo>
                    <a:pt x="45" y="33"/>
                  </a:lnTo>
                  <a:lnTo>
                    <a:pt x="60" y="28"/>
                  </a:lnTo>
                  <a:lnTo>
                    <a:pt x="78" y="23"/>
                  </a:lnTo>
                  <a:lnTo>
                    <a:pt x="96" y="18"/>
                  </a:lnTo>
                  <a:lnTo>
                    <a:pt x="112" y="12"/>
                  </a:lnTo>
                  <a:lnTo>
                    <a:pt x="130" y="7"/>
                  </a:lnTo>
                  <a:lnTo>
                    <a:pt x="144" y="4"/>
                  </a:lnTo>
                  <a:lnTo>
                    <a:pt x="159" y="1"/>
                  </a:lnTo>
                  <a:lnTo>
                    <a:pt x="170" y="0"/>
                  </a:lnTo>
                  <a:lnTo>
                    <a:pt x="179" y="0"/>
                  </a:lnTo>
                  <a:lnTo>
                    <a:pt x="183" y="1"/>
                  </a:lnTo>
                  <a:lnTo>
                    <a:pt x="184" y="5"/>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p:nvSpPr>
          <p:spPr bwMode="auto">
            <a:xfrm>
              <a:off x="919" y="3595"/>
              <a:ext cx="211" cy="346"/>
            </a:xfrm>
            <a:custGeom>
              <a:avLst/>
              <a:gdLst/>
              <a:ahLst/>
              <a:cxnLst>
                <a:cxn ang="0">
                  <a:pos x="142" y="177"/>
                </a:cxn>
                <a:cxn ang="0">
                  <a:pos x="141" y="177"/>
                </a:cxn>
                <a:cxn ang="0">
                  <a:pos x="138" y="177"/>
                </a:cxn>
                <a:cxn ang="0">
                  <a:pos x="133" y="176"/>
                </a:cxn>
                <a:cxn ang="0">
                  <a:pos x="125" y="173"/>
                </a:cxn>
                <a:cxn ang="0">
                  <a:pos x="115" y="168"/>
                </a:cxn>
                <a:cxn ang="0">
                  <a:pos x="103" y="160"/>
                </a:cxn>
                <a:cxn ang="0">
                  <a:pos x="87" y="148"/>
                </a:cxn>
                <a:cxn ang="0">
                  <a:pos x="70" y="133"/>
                </a:cxn>
                <a:cxn ang="0">
                  <a:pos x="68" y="122"/>
                </a:cxn>
                <a:cxn ang="0">
                  <a:pos x="63" y="97"/>
                </a:cxn>
                <a:cxn ang="0">
                  <a:pos x="59" y="65"/>
                </a:cxn>
                <a:cxn ang="0">
                  <a:pos x="59" y="35"/>
                </a:cxn>
                <a:cxn ang="0">
                  <a:pos x="28" y="0"/>
                </a:cxn>
                <a:cxn ang="0">
                  <a:pos x="26" y="6"/>
                </a:cxn>
                <a:cxn ang="0">
                  <a:pos x="20" y="22"/>
                </a:cxn>
                <a:cxn ang="0">
                  <a:pos x="12" y="47"/>
                </a:cxn>
                <a:cxn ang="0">
                  <a:pos x="4" y="76"/>
                </a:cxn>
                <a:cxn ang="0">
                  <a:pos x="0" y="109"/>
                </a:cxn>
                <a:cxn ang="0">
                  <a:pos x="0" y="142"/>
                </a:cxn>
                <a:cxn ang="0">
                  <a:pos x="7" y="173"/>
                </a:cxn>
                <a:cxn ang="0">
                  <a:pos x="24" y="200"/>
                </a:cxn>
                <a:cxn ang="0">
                  <a:pos x="26" y="203"/>
                </a:cxn>
                <a:cxn ang="0">
                  <a:pos x="33" y="209"/>
                </a:cxn>
                <a:cxn ang="0">
                  <a:pos x="45" y="220"/>
                </a:cxn>
                <a:cxn ang="0">
                  <a:pos x="58" y="232"/>
                </a:cxn>
                <a:cxn ang="0">
                  <a:pos x="75" y="246"/>
                </a:cxn>
                <a:cxn ang="0">
                  <a:pos x="94" y="259"/>
                </a:cxn>
                <a:cxn ang="0">
                  <a:pos x="113" y="271"/>
                </a:cxn>
                <a:cxn ang="0">
                  <a:pos x="133" y="280"/>
                </a:cxn>
                <a:cxn ang="0">
                  <a:pos x="133" y="287"/>
                </a:cxn>
                <a:cxn ang="0">
                  <a:pos x="134" y="304"/>
                </a:cxn>
                <a:cxn ang="0">
                  <a:pos x="135" y="321"/>
                </a:cxn>
                <a:cxn ang="0">
                  <a:pos x="138" y="335"/>
                </a:cxn>
                <a:cxn ang="0">
                  <a:pos x="141" y="342"/>
                </a:cxn>
                <a:cxn ang="0">
                  <a:pos x="146" y="346"/>
                </a:cxn>
                <a:cxn ang="0">
                  <a:pos x="155" y="343"/>
                </a:cxn>
                <a:cxn ang="0">
                  <a:pos x="167" y="330"/>
                </a:cxn>
                <a:cxn ang="0">
                  <a:pos x="174" y="320"/>
                </a:cxn>
                <a:cxn ang="0">
                  <a:pos x="183" y="310"/>
                </a:cxn>
                <a:cxn ang="0">
                  <a:pos x="189" y="300"/>
                </a:cxn>
                <a:cxn ang="0">
                  <a:pos x="195" y="289"/>
                </a:cxn>
                <a:cxn ang="0">
                  <a:pos x="201" y="280"/>
                </a:cxn>
                <a:cxn ang="0">
                  <a:pos x="206" y="271"/>
                </a:cxn>
                <a:cxn ang="0">
                  <a:pos x="209" y="264"/>
                </a:cxn>
                <a:cxn ang="0">
                  <a:pos x="211" y="259"/>
                </a:cxn>
                <a:cxn ang="0">
                  <a:pos x="211" y="255"/>
                </a:cxn>
                <a:cxn ang="0">
                  <a:pos x="210" y="251"/>
                </a:cxn>
                <a:cxn ang="0">
                  <a:pos x="206" y="247"/>
                </a:cxn>
                <a:cxn ang="0">
                  <a:pos x="200" y="244"/>
                </a:cxn>
                <a:cxn ang="0">
                  <a:pos x="194" y="242"/>
                </a:cxn>
                <a:cxn ang="0">
                  <a:pos x="185" y="242"/>
                </a:cxn>
                <a:cxn ang="0">
                  <a:pos x="174" y="243"/>
                </a:cxn>
                <a:cxn ang="0">
                  <a:pos x="162" y="247"/>
                </a:cxn>
                <a:cxn ang="0">
                  <a:pos x="161" y="246"/>
                </a:cxn>
                <a:cxn ang="0">
                  <a:pos x="157" y="242"/>
                </a:cxn>
                <a:cxn ang="0">
                  <a:pos x="153" y="235"/>
                </a:cxn>
                <a:cxn ang="0">
                  <a:pos x="147" y="227"/>
                </a:cxn>
                <a:cxn ang="0">
                  <a:pos x="143" y="217"/>
                </a:cxn>
                <a:cxn ang="0">
                  <a:pos x="140" y="204"/>
                </a:cxn>
                <a:cxn ang="0">
                  <a:pos x="140" y="192"/>
                </a:cxn>
                <a:cxn ang="0">
                  <a:pos x="142" y="177"/>
                </a:cxn>
              </a:cxnLst>
              <a:rect l="0" t="0" r="r" b="b"/>
              <a:pathLst>
                <a:path w="211" h="346">
                  <a:moveTo>
                    <a:pt x="142" y="177"/>
                  </a:moveTo>
                  <a:lnTo>
                    <a:pt x="141" y="177"/>
                  </a:lnTo>
                  <a:lnTo>
                    <a:pt x="138" y="177"/>
                  </a:lnTo>
                  <a:lnTo>
                    <a:pt x="133" y="176"/>
                  </a:lnTo>
                  <a:lnTo>
                    <a:pt x="125" y="173"/>
                  </a:lnTo>
                  <a:lnTo>
                    <a:pt x="115" y="168"/>
                  </a:lnTo>
                  <a:lnTo>
                    <a:pt x="103" y="160"/>
                  </a:lnTo>
                  <a:lnTo>
                    <a:pt x="87" y="148"/>
                  </a:lnTo>
                  <a:lnTo>
                    <a:pt x="70" y="133"/>
                  </a:lnTo>
                  <a:lnTo>
                    <a:pt x="68" y="122"/>
                  </a:lnTo>
                  <a:lnTo>
                    <a:pt x="63" y="97"/>
                  </a:lnTo>
                  <a:lnTo>
                    <a:pt x="59" y="65"/>
                  </a:lnTo>
                  <a:lnTo>
                    <a:pt x="59" y="35"/>
                  </a:lnTo>
                  <a:lnTo>
                    <a:pt x="28" y="0"/>
                  </a:lnTo>
                  <a:lnTo>
                    <a:pt x="26" y="6"/>
                  </a:lnTo>
                  <a:lnTo>
                    <a:pt x="20" y="22"/>
                  </a:lnTo>
                  <a:lnTo>
                    <a:pt x="12" y="47"/>
                  </a:lnTo>
                  <a:lnTo>
                    <a:pt x="4" y="76"/>
                  </a:lnTo>
                  <a:lnTo>
                    <a:pt x="0" y="109"/>
                  </a:lnTo>
                  <a:lnTo>
                    <a:pt x="0" y="142"/>
                  </a:lnTo>
                  <a:lnTo>
                    <a:pt x="7" y="173"/>
                  </a:lnTo>
                  <a:lnTo>
                    <a:pt x="24" y="200"/>
                  </a:lnTo>
                  <a:lnTo>
                    <a:pt x="26" y="203"/>
                  </a:lnTo>
                  <a:lnTo>
                    <a:pt x="33" y="209"/>
                  </a:lnTo>
                  <a:lnTo>
                    <a:pt x="45" y="220"/>
                  </a:lnTo>
                  <a:lnTo>
                    <a:pt x="58" y="232"/>
                  </a:lnTo>
                  <a:lnTo>
                    <a:pt x="75" y="246"/>
                  </a:lnTo>
                  <a:lnTo>
                    <a:pt x="94" y="259"/>
                  </a:lnTo>
                  <a:lnTo>
                    <a:pt x="113" y="271"/>
                  </a:lnTo>
                  <a:lnTo>
                    <a:pt x="133" y="280"/>
                  </a:lnTo>
                  <a:lnTo>
                    <a:pt x="133" y="287"/>
                  </a:lnTo>
                  <a:lnTo>
                    <a:pt x="134" y="304"/>
                  </a:lnTo>
                  <a:lnTo>
                    <a:pt x="135" y="321"/>
                  </a:lnTo>
                  <a:lnTo>
                    <a:pt x="138" y="335"/>
                  </a:lnTo>
                  <a:lnTo>
                    <a:pt x="141" y="342"/>
                  </a:lnTo>
                  <a:lnTo>
                    <a:pt x="146" y="346"/>
                  </a:lnTo>
                  <a:lnTo>
                    <a:pt x="155" y="343"/>
                  </a:lnTo>
                  <a:lnTo>
                    <a:pt x="167" y="330"/>
                  </a:lnTo>
                  <a:lnTo>
                    <a:pt x="174" y="320"/>
                  </a:lnTo>
                  <a:lnTo>
                    <a:pt x="183" y="310"/>
                  </a:lnTo>
                  <a:lnTo>
                    <a:pt x="189" y="300"/>
                  </a:lnTo>
                  <a:lnTo>
                    <a:pt x="195" y="289"/>
                  </a:lnTo>
                  <a:lnTo>
                    <a:pt x="201" y="280"/>
                  </a:lnTo>
                  <a:lnTo>
                    <a:pt x="206" y="271"/>
                  </a:lnTo>
                  <a:lnTo>
                    <a:pt x="209" y="264"/>
                  </a:lnTo>
                  <a:lnTo>
                    <a:pt x="211" y="259"/>
                  </a:lnTo>
                  <a:lnTo>
                    <a:pt x="211" y="255"/>
                  </a:lnTo>
                  <a:lnTo>
                    <a:pt x="210" y="251"/>
                  </a:lnTo>
                  <a:lnTo>
                    <a:pt x="206" y="247"/>
                  </a:lnTo>
                  <a:lnTo>
                    <a:pt x="200" y="244"/>
                  </a:lnTo>
                  <a:lnTo>
                    <a:pt x="194" y="242"/>
                  </a:lnTo>
                  <a:lnTo>
                    <a:pt x="185" y="242"/>
                  </a:lnTo>
                  <a:lnTo>
                    <a:pt x="174" y="243"/>
                  </a:lnTo>
                  <a:lnTo>
                    <a:pt x="162" y="247"/>
                  </a:lnTo>
                  <a:lnTo>
                    <a:pt x="161" y="246"/>
                  </a:lnTo>
                  <a:lnTo>
                    <a:pt x="157" y="242"/>
                  </a:lnTo>
                  <a:lnTo>
                    <a:pt x="153" y="235"/>
                  </a:lnTo>
                  <a:lnTo>
                    <a:pt x="147" y="227"/>
                  </a:lnTo>
                  <a:lnTo>
                    <a:pt x="143" y="217"/>
                  </a:lnTo>
                  <a:lnTo>
                    <a:pt x="140" y="204"/>
                  </a:lnTo>
                  <a:lnTo>
                    <a:pt x="140" y="192"/>
                  </a:lnTo>
                  <a:lnTo>
                    <a:pt x="142" y="177"/>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p:nvSpPr>
          <p:spPr bwMode="auto">
            <a:xfrm>
              <a:off x="604" y="3188"/>
              <a:ext cx="52" cy="62"/>
            </a:xfrm>
            <a:custGeom>
              <a:avLst/>
              <a:gdLst/>
              <a:ahLst/>
              <a:cxnLst>
                <a:cxn ang="0">
                  <a:pos x="18" y="0"/>
                </a:cxn>
                <a:cxn ang="0">
                  <a:pos x="19" y="0"/>
                </a:cxn>
                <a:cxn ang="0">
                  <a:pos x="22" y="1"/>
                </a:cxn>
                <a:cxn ang="0">
                  <a:pos x="26" y="2"/>
                </a:cxn>
                <a:cxn ang="0">
                  <a:pos x="31" y="5"/>
                </a:cxn>
                <a:cxn ang="0">
                  <a:pos x="36" y="8"/>
                </a:cxn>
                <a:cxn ang="0">
                  <a:pos x="41" y="13"/>
                </a:cxn>
                <a:cxn ang="0">
                  <a:pos x="46" y="19"/>
                </a:cxn>
                <a:cxn ang="0">
                  <a:pos x="50" y="26"/>
                </a:cxn>
                <a:cxn ang="0">
                  <a:pos x="52" y="36"/>
                </a:cxn>
                <a:cxn ang="0">
                  <a:pos x="51" y="44"/>
                </a:cxn>
                <a:cxn ang="0">
                  <a:pos x="47" y="52"/>
                </a:cxn>
                <a:cxn ang="0">
                  <a:pos x="39" y="60"/>
                </a:cxn>
                <a:cxn ang="0">
                  <a:pos x="34" y="62"/>
                </a:cxn>
                <a:cxn ang="0">
                  <a:pos x="29" y="61"/>
                </a:cxn>
                <a:cxn ang="0">
                  <a:pos x="24" y="56"/>
                </a:cxn>
                <a:cxn ang="0">
                  <a:pos x="19" y="51"/>
                </a:cxn>
                <a:cxn ang="0">
                  <a:pos x="13" y="44"/>
                </a:cxn>
                <a:cxn ang="0">
                  <a:pos x="9" y="37"/>
                </a:cxn>
                <a:cxn ang="0">
                  <a:pos x="5" y="28"/>
                </a:cxn>
                <a:cxn ang="0">
                  <a:pos x="2" y="21"/>
                </a:cxn>
                <a:cxn ang="0">
                  <a:pos x="0" y="10"/>
                </a:cxn>
                <a:cxn ang="0">
                  <a:pos x="3" y="4"/>
                </a:cxn>
                <a:cxn ang="0">
                  <a:pos x="9" y="0"/>
                </a:cxn>
                <a:cxn ang="0">
                  <a:pos x="18" y="0"/>
                </a:cxn>
              </a:cxnLst>
              <a:rect l="0" t="0" r="r" b="b"/>
              <a:pathLst>
                <a:path w="52" h="62">
                  <a:moveTo>
                    <a:pt x="18" y="0"/>
                  </a:moveTo>
                  <a:lnTo>
                    <a:pt x="19" y="0"/>
                  </a:lnTo>
                  <a:lnTo>
                    <a:pt x="22" y="1"/>
                  </a:lnTo>
                  <a:lnTo>
                    <a:pt x="26" y="2"/>
                  </a:lnTo>
                  <a:lnTo>
                    <a:pt x="31" y="5"/>
                  </a:lnTo>
                  <a:lnTo>
                    <a:pt x="36" y="8"/>
                  </a:lnTo>
                  <a:lnTo>
                    <a:pt x="41" y="13"/>
                  </a:lnTo>
                  <a:lnTo>
                    <a:pt x="46" y="19"/>
                  </a:lnTo>
                  <a:lnTo>
                    <a:pt x="50" y="26"/>
                  </a:lnTo>
                  <a:lnTo>
                    <a:pt x="52" y="36"/>
                  </a:lnTo>
                  <a:lnTo>
                    <a:pt x="51" y="44"/>
                  </a:lnTo>
                  <a:lnTo>
                    <a:pt x="47" y="52"/>
                  </a:lnTo>
                  <a:lnTo>
                    <a:pt x="39" y="60"/>
                  </a:lnTo>
                  <a:lnTo>
                    <a:pt x="34" y="62"/>
                  </a:lnTo>
                  <a:lnTo>
                    <a:pt x="29" y="61"/>
                  </a:lnTo>
                  <a:lnTo>
                    <a:pt x="24" y="56"/>
                  </a:lnTo>
                  <a:lnTo>
                    <a:pt x="19" y="51"/>
                  </a:lnTo>
                  <a:lnTo>
                    <a:pt x="13" y="44"/>
                  </a:lnTo>
                  <a:lnTo>
                    <a:pt x="9" y="37"/>
                  </a:lnTo>
                  <a:lnTo>
                    <a:pt x="5" y="28"/>
                  </a:lnTo>
                  <a:lnTo>
                    <a:pt x="2" y="21"/>
                  </a:lnTo>
                  <a:lnTo>
                    <a:pt x="0" y="10"/>
                  </a:lnTo>
                  <a:lnTo>
                    <a:pt x="3" y="4"/>
                  </a:lnTo>
                  <a:lnTo>
                    <a:pt x="9" y="0"/>
                  </a:lnTo>
                  <a:lnTo>
                    <a:pt x="18" y="0"/>
                  </a:lnTo>
                  <a:close/>
                </a:path>
              </a:pathLst>
            </a:custGeom>
            <a:solidFill>
              <a:srgbClr val="FFC1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p:nvSpPr>
          <p:spPr bwMode="auto">
            <a:xfrm>
              <a:off x="808" y="3055"/>
              <a:ext cx="767" cy="768"/>
            </a:xfrm>
            <a:custGeom>
              <a:avLst/>
              <a:gdLst/>
              <a:ahLst/>
              <a:cxnLst>
                <a:cxn ang="0">
                  <a:pos x="496" y="118"/>
                </a:cxn>
                <a:cxn ang="0">
                  <a:pos x="535" y="225"/>
                </a:cxn>
                <a:cxn ang="0">
                  <a:pos x="571" y="262"/>
                </a:cxn>
                <a:cxn ang="0">
                  <a:pos x="615" y="354"/>
                </a:cxn>
                <a:cxn ang="0">
                  <a:pos x="596" y="428"/>
                </a:cxn>
                <a:cxn ang="0">
                  <a:pos x="585" y="446"/>
                </a:cxn>
                <a:cxn ang="0">
                  <a:pos x="567" y="449"/>
                </a:cxn>
                <a:cxn ang="0">
                  <a:pos x="537" y="457"/>
                </a:cxn>
                <a:cxn ang="0">
                  <a:pos x="507" y="491"/>
                </a:cxn>
                <a:cxn ang="0">
                  <a:pos x="537" y="501"/>
                </a:cxn>
                <a:cxn ang="0">
                  <a:pos x="546" y="519"/>
                </a:cxn>
                <a:cxn ang="0">
                  <a:pos x="540" y="540"/>
                </a:cxn>
                <a:cxn ang="0">
                  <a:pos x="550" y="559"/>
                </a:cxn>
                <a:cxn ang="0">
                  <a:pos x="589" y="561"/>
                </a:cxn>
                <a:cxn ang="0">
                  <a:pos x="624" y="539"/>
                </a:cxn>
                <a:cxn ang="0">
                  <a:pos x="641" y="518"/>
                </a:cxn>
                <a:cxn ang="0">
                  <a:pos x="696" y="518"/>
                </a:cxn>
                <a:cxn ang="0">
                  <a:pos x="730" y="631"/>
                </a:cxn>
                <a:cxn ang="0">
                  <a:pos x="763" y="689"/>
                </a:cxn>
                <a:cxn ang="0">
                  <a:pos x="723" y="691"/>
                </a:cxn>
                <a:cxn ang="0">
                  <a:pos x="670" y="675"/>
                </a:cxn>
                <a:cxn ang="0">
                  <a:pos x="632" y="647"/>
                </a:cxn>
                <a:cxn ang="0">
                  <a:pos x="605" y="619"/>
                </a:cxn>
                <a:cxn ang="0">
                  <a:pos x="591" y="598"/>
                </a:cxn>
                <a:cxn ang="0">
                  <a:pos x="579" y="616"/>
                </a:cxn>
                <a:cxn ang="0">
                  <a:pos x="568" y="698"/>
                </a:cxn>
                <a:cxn ang="0">
                  <a:pos x="573" y="760"/>
                </a:cxn>
                <a:cxn ang="0">
                  <a:pos x="534" y="752"/>
                </a:cxn>
                <a:cxn ang="0">
                  <a:pos x="486" y="726"/>
                </a:cxn>
                <a:cxn ang="0">
                  <a:pos x="448" y="697"/>
                </a:cxn>
                <a:cxn ang="0">
                  <a:pos x="423" y="671"/>
                </a:cxn>
                <a:cxn ang="0">
                  <a:pos x="409" y="654"/>
                </a:cxn>
                <a:cxn ang="0">
                  <a:pos x="369" y="662"/>
                </a:cxn>
                <a:cxn ang="0">
                  <a:pos x="287" y="718"/>
                </a:cxn>
                <a:cxn ang="0">
                  <a:pos x="250" y="764"/>
                </a:cxn>
                <a:cxn ang="0">
                  <a:pos x="195" y="716"/>
                </a:cxn>
                <a:cxn ang="0">
                  <a:pos x="164" y="648"/>
                </a:cxn>
                <a:cxn ang="0">
                  <a:pos x="161" y="619"/>
                </a:cxn>
                <a:cxn ang="0">
                  <a:pos x="78" y="676"/>
                </a:cxn>
                <a:cxn ang="0">
                  <a:pos x="15" y="683"/>
                </a:cxn>
                <a:cxn ang="0">
                  <a:pos x="35" y="659"/>
                </a:cxn>
                <a:cxn ang="0">
                  <a:pos x="108" y="541"/>
                </a:cxn>
                <a:cxn ang="0">
                  <a:pos x="131" y="374"/>
                </a:cxn>
                <a:cxn ang="0">
                  <a:pos x="124" y="205"/>
                </a:cxn>
                <a:cxn ang="0">
                  <a:pos x="139" y="86"/>
                </a:cxn>
                <a:cxn ang="0">
                  <a:pos x="152" y="40"/>
                </a:cxn>
                <a:cxn ang="0">
                  <a:pos x="302" y="13"/>
                </a:cxn>
                <a:cxn ang="0">
                  <a:pos x="277" y="79"/>
                </a:cxn>
                <a:cxn ang="0">
                  <a:pos x="276" y="202"/>
                </a:cxn>
                <a:cxn ang="0">
                  <a:pos x="298" y="155"/>
                </a:cxn>
                <a:cxn ang="0">
                  <a:pos x="354" y="62"/>
                </a:cxn>
                <a:cxn ang="0">
                  <a:pos x="515" y="10"/>
                </a:cxn>
              </a:cxnLst>
              <a:rect l="0" t="0" r="r" b="b"/>
              <a:pathLst>
                <a:path w="767" h="768">
                  <a:moveTo>
                    <a:pt x="515" y="10"/>
                  </a:moveTo>
                  <a:lnTo>
                    <a:pt x="498" y="67"/>
                  </a:lnTo>
                  <a:lnTo>
                    <a:pt x="496" y="118"/>
                  </a:lnTo>
                  <a:lnTo>
                    <a:pt x="503" y="160"/>
                  </a:lnTo>
                  <a:lnTo>
                    <a:pt x="518" y="197"/>
                  </a:lnTo>
                  <a:lnTo>
                    <a:pt x="535" y="225"/>
                  </a:lnTo>
                  <a:lnTo>
                    <a:pt x="553" y="245"/>
                  </a:lnTo>
                  <a:lnTo>
                    <a:pt x="565" y="258"/>
                  </a:lnTo>
                  <a:lnTo>
                    <a:pt x="571" y="262"/>
                  </a:lnTo>
                  <a:lnTo>
                    <a:pt x="598" y="292"/>
                  </a:lnTo>
                  <a:lnTo>
                    <a:pt x="611" y="323"/>
                  </a:lnTo>
                  <a:lnTo>
                    <a:pt x="615" y="354"/>
                  </a:lnTo>
                  <a:lnTo>
                    <a:pt x="612" y="383"/>
                  </a:lnTo>
                  <a:lnTo>
                    <a:pt x="605" y="408"/>
                  </a:lnTo>
                  <a:lnTo>
                    <a:pt x="596" y="428"/>
                  </a:lnTo>
                  <a:lnTo>
                    <a:pt x="589" y="440"/>
                  </a:lnTo>
                  <a:lnTo>
                    <a:pt x="586" y="446"/>
                  </a:lnTo>
                  <a:lnTo>
                    <a:pt x="585" y="446"/>
                  </a:lnTo>
                  <a:lnTo>
                    <a:pt x="581" y="447"/>
                  </a:lnTo>
                  <a:lnTo>
                    <a:pt x="575" y="448"/>
                  </a:lnTo>
                  <a:lnTo>
                    <a:pt x="567" y="449"/>
                  </a:lnTo>
                  <a:lnTo>
                    <a:pt x="558" y="451"/>
                  </a:lnTo>
                  <a:lnTo>
                    <a:pt x="548" y="454"/>
                  </a:lnTo>
                  <a:lnTo>
                    <a:pt x="537" y="457"/>
                  </a:lnTo>
                  <a:lnTo>
                    <a:pt x="527" y="461"/>
                  </a:lnTo>
                  <a:lnTo>
                    <a:pt x="511" y="475"/>
                  </a:lnTo>
                  <a:lnTo>
                    <a:pt x="507" y="491"/>
                  </a:lnTo>
                  <a:lnTo>
                    <a:pt x="511" y="504"/>
                  </a:lnTo>
                  <a:lnTo>
                    <a:pt x="524" y="505"/>
                  </a:lnTo>
                  <a:lnTo>
                    <a:pt x="537" y="501"/>
                  </a:lnTo>
                  <a:lnTo>
                    <a:pt x="546" y="503"/>
                  </a:lnTo>
                  <a:lnTo>
                    <a:pt x="548" y="510"/>
                  </a:lnTo>
                  <a:lnTo>
                    <a:pt x="546" y="519"/>
                  </a:lnTo>
                  <a:lnTo>
                    <a:pt x="544" y="525"/>
                  </a:lnTo>
                  <a:lnTo>
                    <a:pt x="542" y="533"/>
                  </a:lnTo>
                  <a:lnTo>
                    <a:pt x="540" y="540"/>
                  </a:lnTo>
                  <a:lnTo>
                    <a:pt x="542" y="547"/>
                  </a:lnTo>
                  <a:lnTo>
                    <a:pt x="544" y="553"/>
                  </a:lnTo>
                  <a:lnTo>
                    <a:pt x="550" y="559"/>
                  </a:lnTo>
                  <a:lnTo>
                    <a:pt x="560" y="562"/>
                  </a:lnTo>
                  <a:lnTo>
                    <a:pt x="574" y="563"/>
                  </a:lnTo>
                  <a:lnTo>
                    <a:pt x="589" y="561"/>
                  </a:lnTo>
                  <a:lnTo>
                    <a:pt x="603" y="556"/>
                  </a:lnTo>
                  <a:lnTo>
                    <a:pt x="614" y="548"/>
                  </a:lnTo>
                  <a:lnTo>
                    <a:pt x="624" y="539"/>
                  </a:lnTo>
                  <a:lnTo>
                    <a:pt x="632" y="531"/>
                  </a:lnTo>
                  <a:lnTo>
                    <a:pt x="638" y="523"/>
                  </a:lnTo>
                  <a:lnTo>
                    <a:pt x="641" y="518"/>
                  </a:lnTo>
                  <a:lnTo>
                    <a:pt x="642" y="516"/>
                  </a:lnTo>
                  <a:lnTo>
                    <a:pt x="692" y="470"/>
                  </a:lnTo>
                  <a:lnTo>
                    <a:pt x="696" y="518"/>
                  </a:lnTo>
                  <a:lnTo>
                    <a:pt x="705" y="562"/>
                  </a:lnTo>
                  <a:lnTo>
                    <a:pt x="717" y="599"/>
                  </a:lnTo>
                  <a:lnTo>
                    <a:pt x="730" y="631"/>
                  </a:lnTo>
                  <a:lnTo>
                    <a:pt x="744" y="658"/>
                  </a:lnTo>
                  <a:lnTo>
                    <a:pt x="755" y="677"/>
                  </a:lnTo>
                  <a:lnTo>
                    <a:pt x="763" y="689"/>
                  </a:lnTo>
                  <a:lnTo>
                    <a:pt x="767" y="693"/>
                  </a:lnTo>
                  <a:lnTo>
                    <a:pt x="744" y="693"/>
                  </a:lnTo>
                  <a:lnTo>
                    <a:pt x="723" y="691"/>
                  </a:lnTo>
                  <a:lnTo>
                    <a:pt x="704" y="687"/>
                  </a:lnTo>
                  <a:lnTo>
                    <a:pt x="687" y="682"/>
                  </a:lnTo>
                  <a:lnTo>
                    <a:pt x="670" y="675"/>
                  </a:lnTo>
                  <a:lnTo>
                    <a:pt x="656" y="666"/>
                  </a:lnTo>
                  <a:lnTo>
                    <a:pt x="643" y="657"/>
                  </a:lnTo>
                  <a:lnTo>
                    <a:pt x="632" y="647"/>
                  </a:lnTo>
                  <a:lnTo>
                    <a:pt x="621" y="637"/>
                  </a:lnTo>
                  <a:lnTo>
                    <a:pt x="612" y="628"/>
                  </a:lnTo>
                  <a:lnTo>
                    <a:pt x="605" y="619"/>
                  </a:lnTo>
                  <a:lnTo>
                    <a:pt x="600" y="610"/>
                  </a:lnTo>
                  <a:lnTo>
                    <a:pt x="594" y="604"/>
                  </a:lnTo>
                  <a:lnTo>
                    <a:pt x="591" y="598"/>
                  </a:lnTo>
                  <a:lnTo>
                    <a:pt x="590" y="595"/>
                  </a:lnTo>
                  <a:lnTo>
                    <a:pt x="589" y="594"/>
                  </a:lnTo>
                  <a:lnTo>
                    <a:pt x="579" y="616"/>
                  </a:lnTo>
                  <a:lnTo>
                    <a:pt x="573" y="642"/>
                  </a:lnTo>
                  <a:lnTo>
                    <a:pt x="570" y="670"/>
                  </a:lnTo>
                  <a:lnTo>
                    <a:pt x="568" y="698"/>
                  </a:lnTo>
                  <a:lnTo>
                    <a:pt x="570" y="724"/>
                  </a:lnTo>
                  <a:lnTo>
                    <a:pt x="572" y="745"/>
                  </a:lnTo>
                  <a:lnTo>
                    <a:pt x="573" y="760"/>
                  </a:lnTo>
                  <a:lnTo>
                    <a:pt x="574" y="765"/>
                  </a:lnTo>
                  <a:lnTo>
                    <a:pt x="553" y="759"/>
                  </a:lnTo>
                  <a:lnTo>
                    <a:pt x="534" y="752"/>
                  </a:lnTo>
                  <a:lnTo>
                    <a:pt x="517" y="744"/>
                  </a:lnTo>
                  <a:lnTo>
                    <a:pt x="500" y="735"/>
                  </a:lnTo>
                  <a:lnTo>
                    <a:pt x="486" y="726"/>
                  </a:lnTo>
                  <a:lnTo>
                    <a:pt x="472" y="716"/>
                  </a:lnTo>
                  <a:lnTo>
                    <a:pt x="460" y="707"/>
                  </a:lnTo>
                  <a:lnTo>
                    <a:pt x="448" y="697"/>
                  </a:lnTo>
                  <a:lnTo>
                    <a:pt x="439" y="687"/>
                  </a:lnTo>
                  <a:lnTo>
                    <a:pt x="430" y="679"/>
                  </a:lnTo>
                  <a:lnTo>
                    <a:pt x="423" y="671"/>
                  </a:lnTo>
                  <a:lnTo>
                    <a:pt x="417" y="664"/>
                  </a:lnTo>
                  <a:lnTo>
                    <a:pt x="413" y="658"/>
                  </a:lnTo>
                  <a:lnTo>
                    <a:pt x="409" y="654"/>
                  </a:lnTo>
                  <a:lnTo>
                    <a:pt x="408" y="651"/>
                  </a:lnTo>
                  <a:lnTo>
                    <a:pt x="407" y="650"/>
                  </a:lnTo>
                  <a:lnTo>
                    <a:pt x="369" y="662"/>
                  </a:lnTo>
                  <a:lnTo>
                    <a:pt x="337" y="679"/>
                  </a:lnTo>
                  <a:lnTo>
                    <a:pt x="310" y="699"/>
                  </a:lnTo>
                  <a:lnTo>
                    <a:pt x="287" y="718"/>
                  </a:lnTo>
                  <a:lnTo>
                    <a:pt x="271" y="737"/>
                  </a:lnTo>
                  <a:lnTo>
                    <a:pt x="258" y="754"/>
                  </a:lnTo>
                  <a:lnTo>
                    <a:pt x="250" y="764"/>
                  </a:lnTo>
                  <a:lnTo>
                    <a:pt x="248" y="768"/>
                  </a:lnTo>
                  <a:lnTo>
                    <a:pt x="218" y="742"/>
                  </a:lnTo>
                  <a:lnTo>
                    <a:pt x="195" y="716"/>
                  </a:lnTo>
                  <a:lnTo>
                    <a:pt x="180" y="690"/>
                  </a:lnTo>
                  <a:lnTo>
                    <a:pt x="169" y="668"/>
                  </a:lnTo>
                  <a:lnTo>
                    <a:pt x="164" y="648"/>
                  </a:lnTo>
                  <a:lnTo>
                    <a:pt x="161" y="632"/>
                  </a:lnTo>
                  <a:lnTo>
                    <a:pt x="161" y="622"/>
                  </a:lnTo>
                  <a:lnTo>
                    <a:pt x="161" y="619"/>
                  </a:lnTo>
                  <a:lnTo>
                    <a:pt x="133" y="646"/>
                  </a:lnTo>
                  <a:lnTo>
                    <a:pt x="105" y="664"/>
                  </a:lnTo>
                  <a:lnTo>
                    <a:pt x="78" y="676"/>
                  </a:lnTo>
                  <a:lnTo>
                    <a:pt x="53" y="681"/>
                  </a:lnTo>
                  <a:lnTo>
                    <a:pt x="31" y="683"/>
                  </a:lnTo>
                  <a:lnTo>
                    <a:pt x="15" y="683"/>
                  </a:lnTo>
                  <a:lnTo>
                    <a:pt x="4" y="682"/>
                  </a:lnTo>
                  <a:lnTo>
                    <a:pt x="0" y="681"/>
                  </a:lnTo>
                  <a:lnTo>
                    <a:pt x="35" y="659"/>
                  </a:lnTo>
                  <a:lnTo>
                    <a:pt x="65" y="628"/>
                  </a:lnTo>
                  <a:lnTo>
                    <a:pt x="89" y="588"/>
                  </a:lnTo>
                  <a:lnTo>
                    <a:pt x="108" y="541"/>
                  </a:lnTo>
                  <a:lnTo>
                    <a:pt x="122" y="489"/>
                  </a:lnTo>
                  <a:lnTo>
                    <a:pt x="129" y="433"/>
                  </a:lnTo>
                  <a:lnTo>
                    <a:pt x="131" y="374"/>
                  </a:lnTo>
                  <a:lnTo>
                    <a:pt x="127" y="315"/>
                  </a:lnTo>
                  <a:lnTo>
                    <a:pt x="123" y="258"/>
                  </a:lnTo>
                  <a:lnTo>
                    <a:pt x="124" y="205"/>
                  </a:lnTo>
                  <a:lnTo>
                    <a:pt x="127" y="158"/>
                  </a:lnTo>
                  <a:lnTo>
                    <a:pt x="133" y="118"/>
                  </a:lnTo>
                  <a:lnTo>
                    <a:pt x="139" y="86"/>
                  </a:lnTo>
                  <a:lnTo>
                    <a:pt x="145" y="61"/>
                  </a:lnTo>
                  <a:lnTo>
                    <a:pt x="150" y="45"/>
                  </a:lnTo>
                  <a:lnTo>
                    <a:pt x="152" y="40"/>
                  </a:lnTo>
                  <a:lnTo>
                    <a:pt x="310" y="0"/>
                  </a:lnTo>
                  <a:lnTo>
                    <a:pt x="308" y="3"/>
                  </a:lnTo>
                  <a:lnTo>
                    <a:pt x="302" y="13"/>
                  </a:lnTo>
                  <a:lnTo>
                    <a:pt x="294" y="29"/>
                  </a:lnTo>
                  <a:lnTo>
                    <a:pt x="285" y="51"/>
                  </a:lnTo>
                  <a:lnTo>
                    <a:pt x="277" y="79"/>
                  </a:lnTo>
                  <a:lnTo>
                    <a:pt x="272" y="115"/>
                  </a:lnTo>
                  <a:lnTo>
                    <a:pt x="271" y="155"/>
                  </a:lnTo>
                  <a:lnTo>
                    <a:pt x="276" y="202"/>
                  </a:lnTo>
                  <a:lnTo>
                    <a:pt x="279" y="196"/>
                  </a:lnTo>
                  <a:lnTo>
                    <a:pt x="286" y="179"/>
                  </a:lnTo>
                  <a:lnTo>
                    <a:pt x="298" y="155"/>
                  </a:lnTo>
                  <a:lnTo>
                    <a:pt x="313" y="125"/>
                  </a:lnTo>
                  <a:lnTo>
                    <a:pt x="332" y="94"/>
                  </a:lnTo>
                  <a:lnTo>
                    <a:pt x="354" y="62"/>
                  </a:lnTo>
                  <a:lnTo>
                    <a:pt x="377" y="33"/>
                  </a:lnTo>
                  <a:lnTo>
                    <a:pt x="401" y="10"/>
                  </a:lnTo>
                  <a:lnTo>
                    <a:pt x="5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p:cNvSpPr>
            <p:nvPr/>
          </p:nvSpPr>
          <p:spPr bwMode="auto">
            <a:xfrm>
              <a:off x="696" y="2311"/>
              <a:ext cx="1162" cy="1254"/>
            </a:xfrm>
            <a:custGeom>
              <a:avLst/>
              <a:gdLst/>
              <a:ahLst/>
              <a:cxnLst>
                <a:cxn ang="0">
                  <a:pos x="286" y="723"/>
                </a:cxn>
                <a:cxn ang="0">
                  <a:pos x="270" y="713"/>
                </a:cxn>
                <a:cxn ang="0">
                  <a:pos x="234" y="688"/>
                </a:cxn>
                <a:cxn ang="0">
                  <a:pos x="169" y="636"/>
                </a:cxn>
                <a:cxn ang="0">
                  <a:pos x="115" y="568"/>
                </a:cxn>
                <a:cxn ang="0">
                  <a:pos x="90" y="511"/>
                </a:cxn>
                <a:cxn ang="0">
                  <a:pos x="85" y="481"/>
                </a:cxn>
                <a:cxn ang="0">
                  <a:pos x="83" y="426"/>
                </a:cxn>
                <a:cxn ang="0">
                  <a:pos x="95" y="354"/>
                </a:cxn>
                <a:cxn ang="0">
                  <a:pos x="132" y="276"/>
                </a:cxn>
                <a:cxn ang="0">
                  <a:pos x="205" y="203"/>
                </a:cxn>
                <a:cxn ang="0">
                  <a:pos x="249" y="171"/>
                </a:cxn>
                <a:cxn ang="0">
                  <a:pos x="329" y="144"/>
                </a:cxn>
                <a:cxn ang="0">
                  <a:pos x="365" y="177"/>
                </a:cxn>
                <a:cxn ang="0">
                  <a:pos x="411" y="151"/>
                </a:cxn>
                <a:cxn ang="0">
                  <a:pos x="489" y="176"/>
                </a:cxn>
                <a:cxn ang="0">
                  <a:pos x="560" y="350"/>
                </a:cxn>
                <a:cxn ang="0">
                  <a:pos x="588" y="655"/>
                </a:cxn>
                <a:cxn ang="0">
                  <a:pos x="649" y="963"/>
                </a:cxn>
                <a:cxn ang="0">
                  <a:pos x="723" y="1120"/>
                </a:cxn>
                <a:cxn ang="0">
                  <a:pos x="785" y="1229"/>
                </a:cxn>
                <a:cxn ang="0">
                  <a:pos x="804" y="1253"/>
                </a:cxn>
                <a:cxn ang="0">
                  <a:pos x="845" y="1239"/>
                </a:cxn>
                <a:cxn ang="0">
                  <a:pos x="917" y="1212"/>
                </a:cxn>
                <a:cxn ang="0">
                  <a:pos x="998" y="1176"/>
                </a:cxn>
                <a:cxn ang="0">
                  <a:pos x="1067" y="1134"/>
                </a:cxn>
                <a:cxn ang="0">
                  <a:pos x="1105" y="1090"/>
                </a:cxn>
                <a:cxn ang="0">
                  <a:pos x="1090" y="1074"/>
                </a:cxn>
                <a:cxn ang="0">
                  <a:pos x="1053" y="1033"/>
                </a:cxn>
                <a:cxn ang="0">
                  <a:pos x="1005" y="974"/>
                </a:cxn>
                <a:cxn ang="0">
                  <a:pos x="958" y="909"/>
                </a:cxn>
                <a:cxn ang="0">
                  <a:pos x="923" y="844"/>
                </a:cxn>
                <a:cxn ang="0">
                  <a:pos x="944" y="862"/>
                </a:cxn>
                <a:cxn ang="0">
                  <a:pos x="970" y="900"/>
                </a:cxn>
                <a:cxn ang="0">
                  <a:pos x="991" y="928"/>
                </a:cxn>
                <a:cxn ang="0">
                  <a:pos x="1020" y="959"/>
                </a:cxn>
                <a:cxn ang="0">
                  <a:pos x="1070" y="1007"/>
                </a:cxn>
                <a:cxn ang="0">
                  <a:pos x="1162" y="1003"/>
                </a:cxn>
                <a:cxn ang="0">
                  <a:pos x="1142" y="984"/>
                </a:cxn>
                <a:cxn ang="0">
                  <a:pos x="1094" y="934"/>
                </a:cxn>
                <a:cxn ang="0">
                  <a:pos x="1034" y="861"/>
                </a:cxn>
                <a:cxn ang="0">
                  <a:pos x="977" y="771"/>
                </a:cxn>
                <a:cxn ang="0">
                  <a:pos x="939" y="671"/>
                </a:cxn>
                <a:cxn ang="0">
                  <a:pos x="929" y="570"/>
                </a:cxn>
                <a:cxn ang="0">
                  <a:pos x="920" y="440"/>
                </a:cxn>
                <a:cxn ang="0">
                  <a:pos x="891" y="293"/>
                </a:cxn>
                <a:cxn ang="0">
                  <a:pos x="825" y="155"/>
                </a:cxn>
                <a:cxn ang="0">
                  <a:pos x="703" y="51"/>
                </a:cxn>
                <a:cxn ang="0">
                  <a:pos x="578" y="12"/>
                </a:cxn>
                <a:cxn ang="0">
                  <a:pos x="515" y="2"/>
                </a:cxn>
                <a:cxn ang="0">
                  <a:pos x="397" y="5"/>
                </a:cxn>
                <a:cxn ang="0">
                  <a:pos x="256" y="50"/>
                </a:cxn>
                <a:cxn ang="0">
                  <a:pos x="117" y="167"/>
                </a:cxn>
                <a:cxn ang="0">
                  <a:pos x="10" y="385"/>
                </a:cxn>
                <a:cxn ang="0">
                  <a:pos x="0" y="484"/>
                </a:cxn>
                <a:cxn ang="0">
                  <a:pos x="2" y="558"/>
                </a:cxn>
                <a:cxn ang="0">
                  <a:pos x="9" y="596"/>
                </a:cxn>
                <a:cxn ang="0">
                  <a:pos x="27" y="657"/>
                </a:cxn>
                <a:cxn ang="0">
                  <a:pos x="66" y="727"/>
                </a:cxn>
                <a:cxn ang="0">
                  <a:pos x="131" y="798"/>
                </a:cxn>
                <a:cxn ang="0">
                  <a:pos x="391" y="760"/>
                </a:cxn>
              </a:cxnLst>
              <a:rect l="0" t="0" r="r" b="b"/>
              <a:pathLst>
                <a:path w="1162" h="1254">
                  <a:moveTo>
                    <a:pt x="297" y="727"/>
                  </a:moveTo>
                  <a:lnTo>
                    <a:pt x="292" y="725"/>
                  </a:lnTo>
                  <a:lnTo>
                    <a:pt x="286" y="723"/>
                  </a:lnTo>
                  <a:lnTo>
                    <a:pt x="282" y="720"/>
                  </a:lnTo>
                  <a:lnTo>
                    <a:pt x="277" y="717"/>
                  </a:lnTo>
                  <a:lnTo>
                    <a:pt x="270" y="713"/>
                  </a:lnTo>
                  <a:lnTo>
                    <a:pt x="261" y="706"/>
                  </a:lnTo>
                  <a:lnTo>
                    <a:pt x="249" y="698"/>
                  </a:lnTo>
                  <a:lnTo>
                    <a:pt x="234" y="688"/>
                  </a:lnTo>
                  <a:lnTo>
                    <a:pt x="212" y="672"/>
                  </a:lnTo>
                  <a:lnTo>
                    <a:pt x="190" y="654"/>
                  </a:lnTo>
                  <a:lnTo>
                    <a:pt x="169" y="636"/>
                  </a:lnTo>
                  <a:lnTo>
                    <a:pt x="150" y="615"/>
                  </a:lnTo>
                  <a:lnTo>
                    <a:pt x="132" y="592"/>
                  </a:lnTo>
                  <a:lnTo>
                    <a:pt x="115" y="568"/>
                  </a:lnTo>
                  <a:lnTo>
                    <a:pt x="102" y="541"/>
                  </a:lnTo>
                  <a:lnTo>
                    <a:pt x="91" y="513"/>
                  </a:lnTo>
                  <a:lnTo>
                    <a:pt x="90" y="511"/>
                  </a:lnTo>
                  <a:lnTo>
                    <a:pt x="89" y="505"/>
                  </a:lnTo>
                  <a:lnTo>
                    <a:pt x="87" y="495"/>
                  </a:lnTo>
                  <a:lnTo>
                    <a:pt x="85" y="481"/>
                  </a:lnTo>
                  <a:lnTo>
                    <a:pt x="84" y="466"/>
                  </a:lnTo>
                  <a:lnTo>
                    <a:pt x="83" y="447"/>
                  </a:lnTo>
                  <a:lnTo>
                    <a:pt x="83" y="426"/>
                  </a:lnTo>
                  <a:lnTo>
                    <a:pt x="85" y="403"/>
                  </a:lnTo>
                  <a:lnTo>
                    <a:pt x="88" y="379"/>
                  </a:lnTo>
                  <a:lnTo>
                    <a:pt x="95" y="354"/>
                  </a:lnTo>
                  <a:lnTo>
                    <a:pt x="104" y="328"/>
                  </a:lnTo>
                  <a:lnTo>
                    <a:pt x="116" y="302"/>
                  </a:lnTo>
                  <a:lnTo>
                    <a:pt x="132" y="276"/>
                  </a:lnTo>
                  <a:lnTo>
                    <a:pt x="152" y="251"/>
                  </a:lnTo>
                  <a:lnTo>
                    <a:pt x="175" y="226"/>
                  </a:lnTo>
                  <a:lnTo>
                    <a:pt x="205" y="203"/>
                  </a:lnTo>
                  <a:lnTo>
                    <a:pt x="211" y="198"/>
                  </a:lnTo>
                  <a:lnTo>
                    <a:pt x="226" y="187"/>
                  </a:lnTo>
                  <a:lnTo>
                    <a:pt x="249" y="171"/>
                  </a:lnTo>
                  <a:lnTo>
                    <a:pt x="276" y="157"/>
                  </a:lnTo>
                  <a:lnTo>
                    <a:pt x="304" y="146"/>
                  </a:lnTo>
                  <a:lnTo>
                    <a:pt x="329" y="144"/>
                  </a:lnTo>
                  <a:lnTo>
                    <a:pt x="350" y="155"/>
                  </a:lnTo>
                  <a:lnTo>
                    <a:pt x="362" y="180"/>
                  </a:lnTo>
                  <a:lnTo>
                    <a:pt x="365" y="177"/>
                  </a:lnTo>
                  <a:lnTo>
                    <a:pt x="376" y="169"/>
                  </a:lnTo>
                  <a:lnTo>
                    <a:pt x="390" y="159"/>
                  </a:lnTo>
                  <a:lnTo>
                    <a:pt x="411" y="151"/>
                  </a:lnTo>
                  <a:lnTo>
                    <a:pt x="434" y="149"/>
                  </a:lnTo>
                  <a:lnTo>
                    <a:pt x="461" y="157"/>
                  </a:lnTo>
                  <a:lnTo>
                    <a:pt x="489" y="176"/>
                  </a:lnTo>
                  <a:lnTo>
                    <a:pt x="518" y="212"/>
                  </a:lnTo>
                  <a:lnTo>
                    <a:pt x="544" y="271"/>
                  </a:lnTo>
                  <a:lnTo>
                    <a:pt x="560" y="350"/>
                  </a:lnTo>
                  <a:lnTo>
                    <a:pt x="572" y="443"/>
                  </a:lnTo>
                  <a:lnTo>
                    <a:pt x="579" y="547"/>
                  </a:lnTo>
                  <a:lnTo>
                    <a:pt x="588" y="655"/>
                  </a:lnTo>
                  <a:lnTo>
                    <a:pt x="601" y="764"/>
                  </a:lnTo>
                  <a:lnTo>
                    <a:pt x="619" y="869"/>
                  </a:lnTo>
                  <a:lnTo>
                    <a:pt x="649" y="963"/>
                  </a:lnTo>
                  <a:lnTo>
                    <a:pt x="673" y="1018"/>
                  </a:lnTo>
                  <a:lnTo>
                    <a:pt x="698" y="1070"/>
                  </a:lnTo>
                  <a:lnTo>
                    <a:pt x="723" y="1120"/>
                  </a:lnTo>
                  <a:lnTo>
                    <a:pt x="747" y="1164"/>
                  </a:lnTo>
                  <a:lnTo>
                    <a:pt x="769" y="1201"/>
                  </a:lnTo>
                  <a:lnTo>
                    <a:pt x="785" y="1229"/>
                  </a:lnTo>
                  <a:lnTo>
                    <a:pt x="797" y="1248"/>
                  </a:lnTo>
                  <a:lnTo>
                    <a:pt x="801" y="1254"/>
                  </a:lnTo>
                  <a:lnTo>
                    <a:pt x="804" y="1253"/>
                  </a:lnTo>
                  <a:lnTo>
                    <a:pt x="813" y="1250"/>
                  </a:lnTo>
                  <a:lnTo>
                    <a:pt x="827" y="1246"/>
                  </a:lnTo>
                  <a:lnTo>
                    <a:pt x="845" y="1239"/>
                  </a:lnTo>
                  <a:lnTo>
                    <a:pt x="866" y="1231"/>
                  </a:lnTo>
                  <a:lnTo>
                    <a:pt x="891" y="1223"/>
                  </a:lnTo>
                  <a:lnTo>
                    <a:pt x="917" y="1212"/>
                  </a:lnTo>
                  <a:lnTo>
                    <a:pt x="944" y="1201"/>
                  </a:lnTo>
                  <a:lnTo>
                    <a:pt x="971" y="1189"/>
                  </a:lnTo>
                  <a:lnTo>
                    <a:pt x="998" y="1176"/>
                  </a:lnTo>
                  <a:lnTo>
                    <a:pt x="1024" y="1162"/>
                  </a:lnTo>
                  <a:lnTo>
                    <a:pt x="1048" y="1148"/>
                  </a:lnTo>
                  <a:lnTo>
                    <a:pt x="1067" y="1134"/>
                  </a:lnTo>
                  <a:lnTo>
                    <a:pt x="1085" y="1119"/>
                  </a:lnTo>
                  <a:lnTo>
                    <a:pt x="1097" y="1105"/>
                  </a:lnTo>
                  <a:lnTo>
                    <a:pt x="1105" y="1090"/>
                  </a:lnTo>
                  <a:lnTo>
                    <a:pt x="1103" y="1088"/>
                  </a:lnTo>
                  <a:lnTo>
                    <a:pt x="1097" y="1083"/>
                  </a:lnTo>
                  <a:lnTo>
                    <a:pt x="1090" y="1074"/>
                  </a:lnTo>
                  <a:lnTo>
                    <a:pt x="1080" y="1063"/>
                  </a:lnTo>
                  <a:lnTo>
                    <a:pt x="1067" y="1049"/>
                  </a:lnTo>
                  <a:lnTo>
                    <a:pt x="1053" y="1033"/>
                  </a:lnTo>
                  <a:lnTo>
                    <a:pt x="1038" y="1014"/>
                  </a:lnTo>
                  <a:lnTo>
                    <a:pt x="1022" y="995"/>
                  </a:lnTo>
                  <a:lnTo>
                    <a:pt x="1005" y="974"/>
                  </a:lnTo>
                  <a:lnTo>
                    <a:pt x="990" y="953"/>
                  </a:lnTo>
                  <a:lnTo>
                    <a:pt x="974" y="930"/>
                  </a:lnTo>
                  <a:lnTo>
                    <a:pt x="958" y="909"/>
                  </a:lnTo>
                  <a:lnTo>
                    <a:pt x="945" y="887"/>
                  </a:lnTo>
                  <a:lnTo>
                    <a:pt x="932" y="865"/>
                  </a:lnTo>
                  <a:lnTo>
                    <a:pt x="923" y="844"/>
                  </a:lnTo>
                  <a:lnTo>
                    <a:pt x="916" y="825"/>
                  </a:lnTo>
                  <a:lnTo>
                    <a:pt x="931" y="844"/>
                  </a:lnTo>
                  <a:lnTo>
                    <a:pt x="944" y="862"/>
                  </a:lnTo>
                  <a:lnTo>
                    <a:pt x="954" y="876"/>
                  </a:lnTo>
                  <a:lnTo>
                    <a:pt x="963" y="889"/>
                  </a:lnTo>
                  <a:lnTo>
                    <a:pt x="970" y="900"/>
                  </a:lnTo>
                  <a:lnTo>
                    <a:pt x="977" y="910"/>
                  </a:lnTo>
                  <a:lnTo>
                    <a:pt x="983" y="919"/>
                  </a:lnTo>
                  <a:lnTo>
                    <a:pt x="991" y="928"/>
                  </a:lnTo>
                  <a:lnTo>
                    <a:pt x="999" y="938"/>
                  </a:lnTo>
                  <a:lnTo>
                    <a:pt x="1008" y="948"/>
                  </a:lnTo>
                  <a:lnTo>
                    <a:pt x="1020" y="959"/>
                  </a:lnTo>
                  <a:lnTo>
                    <a:pt x="1033" y="973"/>
                  </a:lnTo>
                  <a:lnTo>
                    <a:pt x="1051" y="988"/>
                  </a:lnTo>
                  <a:lnTo>
                    <a:pt x="1070" y="1007"/>
                  </a:lnTo>
                  <a:lnTo>
                    <a:pt x="1095" y="1029"/>
                  </a:lnTo>
                  <a:lnTo>
                    <a:pt x="1124" y="1055"/>
                  </a:lnTo>
                  <a:lnTo>
                    <a:pt x="1162" y="1003"/>
                  </a:lnTo>
                  <a:lnTo>
                    <a:pt x="1160" y="1001"/>
                  </a:lnTo>
                  <a:lnTo>
                    <a:pt x="1152" y="995"/>
                  </a:lnTo>
                  <a:lnTo>
                    <a:pt x="1142" y="984"/>
                  </a:lnTo>
                  <a:lnTo>
                    <a:pt x="1128" y="971"/>
                  </a:lnTo>
                  <a:lnTo>
                    <a:pt x="1113" y="954"/>
                  </a:lnTo>
                  <a:lnTo>
                    <a:pt x="1094" y="934"/>
                  </a:lnTo>
                  <a:lnTo>
                    <a:pt x="1075" y="913"/>
                  </a:lnTo>
                  <a:lnTo>
                    <a:pt x="1055" y="888"/>
                  </a:lnTo>
                  <a:lnTo>
                    <a:pt x="1034" y="861"/>
                  </a:lnTo>
                  <a:lnTo>
                    <a:pt x="1014" y="832"/>
                  </a:lnTo>
                  <a:lnTo>
                    <a:pt x="995" y="802"/>
                  </a:lnTo>
                  <a:lnTo>
                    <a:pt x="977" y="771"/>
                  </a:lnTo>
                  <a:lnTo>
                    <a:pt x="962" y="737"/>
                  </a:lnTo>
                  <a:lnTo>
                    <a:pt x="949" y="704"/>
                  </a:lnTo>
                  <a:lnTo>
                    <a:pt x="939" y="671"/>
                  </a:lnTo>
                  <a:lnTo>
                    <a:pt x="934" y="637"/>
                  </a:lnTo>
                  <a:lnTo>
                    <a:pt x="931" y="607"/>
                  </a:lnTo>
                  <a:lnTo>
                    <a:pt x="929" y="570"/>
                  </a:lnTo>
                  <a:lnTo>
                    <a:pt x="927" y="530"/>
                  </a:lnTo>
                  <a:lnTo>
                    <a:pt x="924" y="486"/>
                  </a:lnTo>
                  <a:lnTo>
                    <a:pt x="920" y="440"/>
                  </a:lnTo>
                  <a:lnTo>
                    <a:pt x="914" y="391"/>
                  </a:lnTo>
                  <a:lnTo>
                    <a:pt x="904" y="341"/>
                  </a:lnTo>
                  <a:lnTo>
                    <a:pt x="891" y="293"/>
                  </a:lnTo>
                  <a:lnTo>
                    <a:pt x="874" y="244"/>
                  </a:lnTo>
                  <a:lnTo>
                    <a:pt x="853" y="198"/>
                  </a:lnTo>
                  <a:lnTo>
                    <a:pt x="825" y="155"/>
                  </a:lnTo>
                  <a:lnTo>
                    <a:pt x="791" y="115"/>
                  </a:lnTo>
                  <a:lnTo>
                    <a:pt x="751" y="80"/>
                  </a:lnTo>
                  <a:lnTo>
                    <a:pt x="703" y="51"/>
                  </a:lnTo>
                  <a:lnTo>
                    <a:pt x="647" y="28"/>
                  </a:lnTo>
                  <a:lnTo>
                    <a:pt x="583" y="14"/>
                  </a:lnTo>
                  <a:lnTo>
                    <a:pt x="578" y="12"/>
                  </a:lnTo>
                  <a:lnTo>
                    <a:pt x="564" y="9"/>
                  </a:lnTo>
                  <a:lnTo>
                    <a:pt x="543" y="5"/>
                  </a:lnTo>
                  <a:lnTo>
                    <a:pt x="515" y="2"/>
                  </a:lnTo>
                  <a:lnTo>
                    <a:pt x="480" y="0"/>
                  </a:lnTo>
                  <a:lnTo>
                    <a:pt x="441" y="1"/>
                  </a:lnTo>
                  <a:lnTo>
                    <a:pt x="397" y="5"/>
                  </a:lnTo>
                  <a:lnTo>
                    <a:pt x="352" y="14"/>
                  </a:lnTo>
                  <a:lnTo>
                    <a:pt x="304" y="28"/>
                  </a:lnTo>
                  <a:lnTo>
                    <a:pt x="256" y="50"/>
                  </a:lnTo>
                  <a:lnTo>
                    <a:pt x="209" y="80"/>
                  </a:lnTo>
                  <a:lnTo>
                    <a:pt x="162" y="118"/>
                  </a:lnTo>
                  <a:lnTo>
                    <a:pt x="117" y="167"/>
                  </a:lnTo>
                  <a:lnTo>
                    <a:pt x="77" y="227"/>
                  </a:lnTo>
                  <a:lnTo>
                    <a:pt x="41" y="299"/>
                  </a:lnTo>
                  <a:lnTo>
                    <a:pt x="10" y="385"/>
                  </a:lnTo>
                  <a:lnTo>
                    <a:pt x="7" y="397"/>
                  </a:lnTo>
                  <a:lnTo>
                    <a:pt x="3" y="431"/>
                  </a:lnTo>
                  <a:lnTo>
                    <a:pt x="0" y="484"/>
                  </a:lnTo>
                  <a:lnTo>
                    <a:pt x="1" y="550"/>
                  </a:lnTo>
                  <a:lnTo>
                    <a:pt x="1" y="552"/>
                  </a:lnTo>
                  <a:lnTo>
                    <a:pt x="2" y="558"/>
                  </a:lnTo>
                  <a:lnTo>
                    <a:pt x="3" y="567"/>
                  </a:lnTo>
                  <a:lnTo>
                    <a:pt x="5" y="581"/>
                  </a:lnTo>
                  <a:lnTo>
                    <a:pt x="9" y="596"/>
                  </a:lnTo>
                  <a:lnTo>
                    <a:pt x="13" y="615"/>
                  </a:lnTo>
                  <a:lnTo>
                    <a:pt x="19" y="635"/>
                  </a:lnTo>
                  <a:lnTo>
                    <a:pt x="27" y="657"/>
                  </a:lnTo>
                  <a:lnTo>
                    <a:pt x="38" y="679"/>
                  </a:lnTo>
                  <a:lnTo>
                    <a:pt x="51" y="703"/>
                  </a:lnTo>
                  <a:lnTo>
                    <a:pt x="66" y="727"/>
                  </a:lnTo>
                  <a:lnTo>
                    <a:pt x="84" y="751"/>
                  </a:lnTo>
                  <a:lnTo>
                    <a:pt x="106" y="775"/>
                  </a:lnTo>
                  <a:lnTo>
                    <a:pt x="131" y="798"/>
                  </a:lnTo>
                  <a:lnTo>
                    <a:pt x="160" y="819"/>
                  </a:lnTo>
                  <a:lnTo>
                    <a:pt x="192" y="839"/>
                  </a:lnTo>
                  <a:lnTo>
                    <a:pt x="391" y="760"/>
                  </a:lnTo>
                  <a:lnTo>
                    <a:pt x="297" y="7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p:nvSpPr>
          <p:spPr bwMode="auto">
            <a:xfrm>
              <a:off x="1085" y="2350"/>
              <a:ext cx="737" cy="1172"/>
            </a:xfrm>
            <a:custGeom>
              <a:avLst/>
              <a:gdLst/>
              <a:ahLst/>
              <a:cxnLst>
                <a:cxn ang="0">
                  <a:pos x="18" y="85"/>
                </a:cxn>
                <a:cxn ang="0">
                  <a:pos x="85" y="80"/>
                </a:cxn>
                <a:cxn ang="0">
                  <a:pos x="160" y="161"/>
                </a:cxn>
                <a:cxn ang="0">
                  <a:pos x="202" y="357"/>
                </a:cxn>
                <a:cxn ang="0">
                  <a:pos x="226" y="598"/>
                </a:cxn>
                <a:cxn ang="0">
                  <a:pos x="254" y="784"/>
                </a:cxn>
                <a:cxn ang="0">
                  <a:pos x="283" y="887"/>
                </a:cxn>
                <a:cxn ang="0">
                  <a:pos x="318" y="983"/>
                </a:cxn>
                <a:cxn ang="0">
                  <a:pos x="356" y="1064"/>
                </a:cxn>
                <a:cxn ang="0">
                  <a:pos x="391" y="1130"/>
                </a:cxn>
                <a:cxn ang="0">
                  <a:pos x="419" y="1172"/>
                </a:cxn>
                <a:cxn ang="0">
                  <a:pos x="434" y="1169"/>
                </a:cxn>
                <a:cxn ang="0">
                  <a:pos x="472" y="1160"/>
                </a:cxn>
                <a:cxn ang="0">
                  <a:pos x="527" y="1142"/>
                </a:cxn>
                <a:cxn ang="0">
                  <a:pos x="592" y="1113"/>
                </a:cxn>
                <a:cxn ang="0">
                  <a:pos x="662" y="1073"/>
                </a:cxn>
                <a:cxn ang="0">
                  <a:pos x="676" y="1049"/>
                </a:cxn>
                <a:cxn ang="0">
                  <a:pos x="642" y="1016"/>
                </a:cxn>
                <a:cxn ang="0">
                  <a:pos x="593" y="959"/>
                </a:cxn>
                <a:cxn ang="0">
                  <a:pos x="543" y="882"/>
                </a:cxn>
                <a:cxn ang="0">
                  <a:pos x="509" y="791"/>
                </a:cxn>
                <a:cxn ang="0">
                  <a:pos x="503" y="725"/>
                </a:cxn>
                <a:cxn ang="0">
                  <a:pos x="528" y="758"/>
                </a:cxn>
                <a:cxn ang="0">
                  <a:pos x="573" y="814"/>
                </a:cxn>
                <a:cxn ang="0">
                  <a:pos x="629" y="880"/>
                </a:cxn>
                <a:cxn ang="0">
                  <a:pos x="685" y="940"/>
                </a:cxn>
                <a:cxn ang="0">
                  <a:pos x="731" y="980"/>
                </a:cxn>
                <a:cxn ang="0">
                  <a:pos x="728" y="960"/>
                </a:cxn>
                <a:cxn ang="0">
                  <a:pos x="688" y="917"/>
                </a:cxn>
                <a:cxn ang="0">
                  <a:pos x="630" y="847"/>
                </a:cxn>
                <a:cxn ang="0">
                  <a:pos x="571" y="754"/>
                </a:cxn>
                <a:cxn ang="0">
                  <a:pos x="530" y="649"/>
                </a:cxn>
                <a:cxn ang="0">
                  <a:pos x="518" y="534"/>
                </a:cxn>
                <a:cxn ang="0">
                  <a:pos x="507" y="402"/>
                </a:cxn>
                <a:cxn ang="0">
                  <a:pos x="478" y="265"/>
                </a:cxn>
                <a:cxn ang="0">
                  <a:pos x="420" y="140"/>
                </a:cxn>
                <a:cxn ang="0">
                  <a:pos x="322" y="46"/>
                </a:cxn>
                <a:cxn ang="0">
                  <a:pos x="171" y="0"/>
                </a:cxn>
                <a:cxn ang="0">
                  <a:pos x="162" y="0"/>
                </a:cxn>
                <a:cxn ang="0">
                  <a:pos x="135" y="4"/>
                </a:cxn>
                <a:cxn ang="0">
                  <a:pos x="99" y="14"/>
                </a:cxn>
                <a:cxn ang="0">
                  <a:pos x="56" y="37"/>
                </a:cxn>
                <a:cxn ang="0">
                  <a:pos x="14" y="76"/>
                </a:cxn>
              </a:cxnLst>
              <a:rect l="0" t="0" r="r" b="b"/>
              <a:pathLst>
                <a:path w="737" h="1172">
                  <a:moveTo>
                    <a:pt x="0" y="94"/>
                  </a:moveTo>
                  <a:lnTo>
                    <a:pt x="4" y="91"/>
                  </a:lnTo>
                  <a:lnTo>
                    <a:pt x="18" y="85"/>
                  </a:lnTo>
                  <a:lnTo>
                    <a:pt x="36" y="79"/>
                  </a:lnTo>
                  <a:lnTo>
                    <a:pt x="59" y="77"/>
                  </a:lnTo>
                  <a:lnTo>
                    <a:pt x="85" y="80"/>
                  </a:lnTo>
                  <a:lnTo>
                    <a:pt x="112" y="94"/>
                  </a:lnTo>
                  <a:lnTo>
                    <a:pt x="137" y="120"/>
                  </a:lnTo>
                  <a:lnTo>
                    <a:pt x="160" y="161"/>
                  </a:lnTo>
                  <a:lnTo>
                    <a:pt x="177" y="217"/>
                  </a:lnTo>
                  <a:lnTo>
                    <a:pt x="192" y="284"/>
                  </a:lnTo>
                  <a:lnTo>
                    <a:pt x="202" y="357"/>
                  </a:lnTo>
                  <a:lnTo>
                    <a:pt x="211" y="436"/>
                  </a:lnTo>
                  <a:lnTo>
                    <a:pt x="218" y="517"/>
                  </a:lnTo>
                  <a:lnTo>
                    <a:pt x="226" y="598"/>
                  </a:lnTo>
                  <a:lnTo>
                    <a:pt x="236" y="677"/>
                  </a:lnTo>
                  <a:lnTo>
                    <a:pt x="247" y="749"/>
                  </a:lnTo>
                  <a:lnTo>
                    <a:pt x="254" y="784"/>
                  </a:lnTo>
                  <a:lnTo>
                    <a:pt x="262" y="819"/>
                  </a:lnTo>
                  <a:lnTo>
                    <a:pt x="273" y="853"/>
                  </a:lnTo>
                  <a:lnTo>
                    <a:pt x="283" y="887"/>
                  </a:lnTo>
                  <a:lnTo>
                    <a:pt x="295" y="919"/>
                  </a:lnTo>
                  <a:lnTo>
                    <a:pt x="306" y="951"/>
                  </a:lnTo>
                  <a:lnTo>
                    <a:pt x="318" y="983"/>
                  </a:lnTo>
                  <a:lnTo>
                    <a:pt x="331" y="1012"/>
                  </a:lnTo>
                  <a:lnTo>
                    <a:pt x="343" y="1039"/>
                  </a:lnTo>
                  <a:lnTo>
                    <a:pt x="356" y="1064"/>
                  </a:lnTo>
                  <a:lnTo>
                    <a:pt x="368" y="1088"/>
                  </a:lnTo>
                  <a:lnTo>
                    <a:pt x="380" y="1110"/>
                  </a:lnTo>
                  <a:lnTo>
                    <a:pt x="391" y="1130"/>
                  </a:lnTo>
                  <a:lnTo>
                    <a:pt x="401" y="1146"/>
                  </a:lnTo>
                  <a:lnTo>
                    <a:pt x="411" y="1161"/>
                  </a:lnTo>
                  <a:lnTo>
                    <a:pt x="419" y="1172"/>
                  </a:lnTo>
                  <a:lnTo>
                    <a:pt x="421" y="1172"/>
                  </a:lnTo>
                  <a:lnTo>
                    <a:pt x="425" y="1171"/>
                  </a:lnTo>
                  <a:lnTo>
                    <a:pt x="434" y="1169"/>
                  </a:lnTo>
                  <a:lnTo>
                    <a:pt x="444" y="1167"/>
                  </a:lnTo>
                  <a:lnTo>
                    <a:pt x="456" y="1164"/>
                  </a:lnTo>
                  <a:lnTo>
                    <a:pt x="472" y="1160"/>
                  </a:lnTo>
                  <a:lnTo>
                    <a:pt x="489" y="1156"/>
                  </a:lnTo>
                  <a:lnTo>
                    <a:pt x="507" y="1150"/>
                  </a:lnTo>
                  <a:lnTo>
                    <a:pt x="527" y="1142"/>
                  </a:lnTo>
                  <a:lnTo>
                    <a:pt x="548" y="1134"/>
                  </a:lnTo>
                  <a:lnTo>
                    <a:pt x="570" y="1125"/>
                  </a:lnTo>
                  <a:lnTo>
                    <a:pt x="592" y="1113"/>
                  </a:lnTo>
                  <a:lnTo>
                    <a:pt x="616" y="1102"/>
                  </a:lnTo>
                  <a:lnTo>
                    <a:pt x="639" y="1088"/>
                  </a:lnTo>
                  <a:lnTo>
                    <a:pt x="662" y="1073"/>
                  </a:lnTo>
                  <a:lnTo>
                    <a:pt x="685" y="1056"/>
                  </a:lnTo>
                  <a:lnTo>
                    <a:pt x="682" y="1054"/>
                  </a:lnTo>
                  <a:lnTo>
                    <a:pt x="676" y="1049"/>
                  </a:lnTo>
                  <a:lnTo>
                    <a:pt x="668" y="1042"/>
                  </a:lnTo>
                  <a:lnTo>
                    <a:pt x="655" y="1030"/>
                  </a:lnTo>
                  <a:lnTo>
                    <a:pt x="642" y="1016"/>
                  </a:lnTo>
                  <a:lnTo>
                    <a:pt x="626" y="999"/>
                  </a:lnTo>
                  <a:lnTo>
                    <a:pt x="610" y="980"/>
                  </a:lnTo>
                  <a:lnTo>
                    <a:pt x="593" y="959"/>
                  </a:lnTo>
                  <a:lnTo>
                    <a:pt x="576" y="935"/>
                  </a:lnTo>
                  <a:lnTo>
                    <a:pt x="559" y="909"/>
                  </a:lnTo>
                  <a:lnTo>
                    <a:pt x="543" y="882"/>
                  </a:lnTo>
                  <a:lnTo>
                    <a:pt x="530" y="853"/>
                  </a:lnTo>
                  <a:lnTo>
                    <a:pt x="518" y="822"/>
                  </a:lnTo>
                  <a:lnTo>
                    <a:pt x="509" y="791"/>
                  </a:lnTo>
                  <a:lnTo>
                    <a:pt x="503" y="758"/>
                  </a:lnTo>
                  <a:lnTo>
                    <a:pt x="501" y="723"/>
                  </a:lnTo>
                  <a:lnTo>
                    <a:pt x="503" y="725"/>
                  </a:lnTo>
                  <a:lnTo>
                    <a:pt x="508" y="733"/>
                  </a:lnTo>
                  <a:lnTo>
                    <a:pt x="517" y="743"/>
                  </a:lnTo>
                  <a:lnTo>
                    <a:pt x="528" y="758"/>
                  </a:lnTo>
                  <a:lnTo>
                    <a:pt x="540" y="774"/>
                  </a:lnTo>
                  <a:lnTo>
                    <a:pt x="556" y="793"/>
                  </a:lnTo>
                  <a:lnTo>
                    <a:pt x="573" y="814"/>
                  </a:lnTo>
                  <a:lnTo>
                    <a:pt x="591" y="835"/>
                  </a:lnTo>
                  <a:lnTo>
                    <a:pt x="610" y="857"/>
                  </a:lnTo>
                  <a:lnTo>
                    <a:pt x="629" y="880"/>
                  </a:lnTo>
                  <a:lnTo>
                    <a:pt x="648" y="901"/>
                  </a:lnTo>
                  <a:lnTo>
                    <a:pt x="667" y="921"/>
                  </a:lnTo>
                  <a:lnTo>
                    <a:pt x="685" y="940"/>
                  </a:lnTo>
                  <a:lnTo>
                    <a:pt x="702" y="957"/>
                  </a:lnTo>
                  <a:lnTo>
                    <a:pt x="718" y="970"/>
                  </a:lnTo>
                  <a:lnTo>
                    <a:pt x="731" y="980"/>
                  </a:lnTo>
                  <a:lnTo>
                    <a:pt x="737" y="968"/>
                  </a:lnTo>
                  <a:lnTo>
                    <a:pt x="735" y="966"/>
                  </a:lnTo>
                  <a:lnTo>
                    <a:pt x="728" y="960"/>
                  </a:lnTo>
                  <a:lnTo>
                    <a:pt x="718" y="949"/>
                  </a:lnTo>
                  <a:lnTo>
                    <a:pt x="704" y="935"/>
                  </a:lnTo>
                  <a:lnTo>
                    <a:pt x="688" y="917"/>
                  </a:lnTo>
                  <a:lnTo>
                    <a:pt x="670" y="896"/>
                  </a:lnTo>
                  <a:lnTo>
                    <a:pt x="650" y="873"/>
                  </a:lnTo>
                  <a:lnTo>
                    <a:pt x="630" y="847"/>
                  </a:lnTo>
                  <a:lnTo>
                    <a:pt x="610" y="818"/>
                  </a:lnTo>
                  <a:lnTo>
                    <a:pt x="590" y="788"/>
                  </a:lnTo>
                  <a:lnTo>
                    <a:pt x="571" y="754"/>
                  </a:lnTo>
                  <a:lnTo>
                    <a:pt x="555" y="720"/>
                  </a:lnTo>
                  <a:lnTo>
                    <a:pt x="540" y="685"/>
                  </a:lnTo>
                  <a:lnTo>
                    <a:pt x="530" y="649"/>
                  </a:lnTo>
                  <a:lnTo>
                    <a:pt x="522" y="611"/>
                  </a:lnTo>
                  <a:lnTo>
                    <a:pt x="519" y="573"/>
                  </a:lnTo>
                  <a:lnTo>
                    <a:pt x="518" y="534"/>
                  </a:lnTo>
                  <a:lnTo>
                    <a:pt x="515" y="491"/>
                  </a:lnTo>
                  <a:lnTo>
                    <a:pt x="511" y="446"/>
                  </a:lnTo>
                  <a:lnTo>
                    <a:pt x="507" y="402"/>
                  </a:lnTo>
                  <a:lnTo>
                    <a:pt x="500" y="355"/>
                  </a:lnTo>
                  <a:lnTo>
                    <a:pt x="491" y="310"/>
                  </a:lnTo>
                  <a:lnTo>
                    <a:pt x="478" y="265"/>
                  </a:lnTo>
                  <a:lnTo>
                    <a:pt x="463" y="221"/>
                  </a:lnTo>
                  <a:lnTo>
                    <a:pt x="444" y="180"/>
                  </a:lnTo>
                  <a:lnTo>
                    <a:pt x="420" y="140"/>
                  </a:lnTo>
                  <a:lnTo>
                    <a:pt x="392" y="105"/>
                  </a:lnTo>
                  <a:lnTo>
                    <a:pt x="360" y="73"/>
                  </a:lnTo>
                  <a:lnTo>
                    <a:pt x="322" y="46"/>
                  </a:lnTo>
                  <a:lnTo>
                    <a:pt x="278" y="25"/>
                  </a:lnTo>
                  <a:lnTo>
                    <a:pt x="228" y="10"/>
                  </a:lnTo>
                  <a:lnTo>
                    <a:pt x="171" y="0"/>
                  </a:lnTo>
                  <a:lnTo>
                    <a:pt x="170" y="0"/>
                  </a:lnTo>
                  <a:lnTo>
                    <a:pt x="167" y="0"/>
                  </a:lnTo>
                  <a:lnTo>
                    <a:pt x="162" y="0"/>
                  </a:lnTo>
                  <a:lnTo>
                    <a:pt x="155" y="0"/>
                  </a:lnTo>
                  <a:lnTo>
                    <a:pt x="145" y="1"/>
                  </a:lnTo>
                  <a:lnTo>
                    <a:pt x="135" y="4"/>
                  </a:lnTo>
                  <a:lnTo>
                    <a:pt x="125" y="6"/>
                  </a:lnTo>
                  <a:lnTo>
                    <a:pt x="112" y="9"/>
                  </a:lnTo>
                  <a:lnTo>
                    <a:pt x="99" y="14"/>
                  </a:lnTo>
                  <a:lnTo>
                    <a:pt x="85" y="19"/>
                  </a:lnTo>
                  <a:lnTo>
                    <a:pt x="71" y="27"/>
                  </a:lnTo>
                  <a:lnTo>
                    <a:pt x="56" y="37"/>
                  </a:lnTo>
                  <a:lnTo>
                    <a:pt x="42" y="47"/>
                  </a:lnTo>
                  <a:lnTo>
                    <a:pt x="27" y="61"/>
                  </a:lnTo>
                  <a:lnTo>
                    <a:pt x="14" y="76"/>
                  </a:lnTo>
                  <a:lnTo>
                    <a:pt x="0" y="94"/>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1218" y="2400"/>
              <a:ext cx="336" cy="330"/>
            </a:xfrm>
            <a:custGeom>
              <a:avLst/>
              <a:gdLst/>
              <a:ahLst/>
              <a:cxnLst>
                <a:cxn ang="0">
                  <a:pos x="3" y="66"/>
                </a:cxn>
                <a:cxn ang="0">
                  <a:pos x="20" y="100"/>
                </a:cxn>
                <a:cxn ang="0">
                  <a:pos x="44" y="168"/>
                </a:cxn>
                <a:cxn ang="0">
                  <a:pos x="65" y="268"/>
                </a:cxn>
                <a:cxn ang="0">
                  <a:pos x="71" y="330"/>
                </a:cxn>
                <a:cxn ang="0">
                  <a:pos x="81" y="325"/>
                </a:cxn>
                <a:cxn ang="0">
                  <a:pos x="93" y="311"/>
                </a:cxn>
                <a:cxn ang="0">
                  <a:pos x="103" y="289"/>
                </a:cxn>
                <a:cxn ang="0">
                  <a:pos x="106" y="253"/>
                </a:cxn>
                <a:cxn ang="0">
                  <a:pos x="112" y="217"/>
                </a:cxn>
                <a:cxn ang="0">
                  <a:pos x="122" y="196"/>
                </a:cxn>
                <a:cxn ang="0">
                  <a:pos x="138" y="204"/>
                </a:cxn>
                <a:cxn ang="0">
                  <a:pos x="162" y="245"/>
                </a:cxn>
                <a:cxn ang="0">
                  <a:pos x="185" y="282"/>
                </a:cxn>
                <a:cxn ang="0">
                  <a:pos x="206" y="300"/>
                </a:cxn>
                <a:cxn ang="0">
                  <a:pos x="221" y="289"/>
                </a:cxn>
                <a:cxn ang="0">
                  <a:pos x="227" y="245"/>
                </a:cxn>
                <a:cxn ang="0">
                  <a:pos x="230" y="211"/>
                </a:cxn>
                <a:cxn ang="0">
                  <a:pos x="237" y="195"/>
                </a:cxn>
                <a:cxn ang="0">
                  <a:pos x="252" y="200"/>
                </a:cxn>
                <a:cxn ang="0">
                  <a:pos x="275" y="226"/>
                </a:cxn>
                <a:cxn ang="0">
                  <a:pos x="301" y="242"/>
                </a:cxn>
                <a:cxn ang="0">
                  <a:pos x="322" y="241"/>
                </a:cxn>
                <a:cxn ang="0">
                  <a:pos x="335" y="224"/>
                </a:cxn>
                <a:cxn ang="0">
                  <a:pos x="333" y="191"/>
                </a:cxn>
                <a:cxn ang="0">
                  <a:pos x="315" y="140"/>
                </a:cxn>
                <a:cxn ang="0">
                  <a:pos x="280" y="82"/>
                </a:cxn>
                <a:cxn ang="0">
                  <a:pos x="227" y="25"/>
                </a:cxn>
                <a:cxn ang="0">
                  <a:pos x="196" y="3"/>
                </a:cxn>
                <a:cxn ang="0">
                  <a:pos x="212" y="24"/>
                </a:cxn>
                <a:cxn ang="0">
                  <a:pos x="229" y="49"/>
                </a:cxn>
                <a:cxn ang="0">
                  <a:pos x="231" y="61"/>
                </a:cxn>
                <a:cxn ang="0">
                  <a:pos x="207" y="50"/>
                </a:cxn>
                <a:cxn ang="0">
                  <a:pos x="176" y="30"/>
                </a:cxn>
                <a:cxn ang="0">
                  <a:pos x="152" y="18"/>
                </a:cxn>
                <a:cxn ang="0">
                  <a:pos x="143" y="24"/>
                </a:cxn>
                <a:cxn ang="0">
                  <a:pos x="154" y="56"/>
                </a:cxn>
                <a:cxn ang="0">
                  <a:pos x="173" y="97"/>
                </a:cxn>
                <a:cxn ang="0">
                  <a:pos x="184" y="128"/>
                </a:cxn>
                <a:cxn ang="0">
                  <a:pos x="178" y="135"/>
                </a:cxn>
                <a:cxn ang="0">
                  <a:pos x="146" y="111"/>
                </a:cxn>
                <a:cxn ang="0">
                  <a:pos x="118" y="87"/>
                </a:cxn>
                <a:cxn ang="0">
                  <a:pos x="99" y="77"/>
                </a:cxn>
                <a:cxn ang="0">
                  <a:pos x="88" y="81"/>
                </a:cxn>
                <a:cxn ang="0">
                  <a:pos x="81" y="97"/>
                </a:cxn>
                <a:cxn ang="0">
                  <a:pos x="63" y="84"/>
                </a:cxn>
                <a:cxn ang="0">
                  <a:pos x="38" y="60"/>
                </a:cxn>
                <a:cxn ang="0">
                  <a:pos x="11" y="52"/>
                </a:cxn>
              </a:cxnLst>
              <a:rect l="0" t="0" r="r" b="b"/>
              <a:pathLst>
                <a:path w="336" h="330">
                  <a:moveTo>
                    <a:pt x="0" y="61"/>
                  </a:moveTo>
                  <a:lnTo>
                    <a:pt x="3" y="66"/>
                  </a:lnTo>
                  <a:lnTo>
                    <a:pt x="10" y="79"/>
                  </a:lnTo>
                  <a:lnTo>
                    <a:pt x="20" y="100"/>
                  </a:lnTo>
                  <a:lnTo>
                    <a:pt x="32" y="130"/>
                  </a:lnTo>
                  <a:lnTo>
                    <a:pt x="44" y="168"/>
                  </a:lnTo>
                  <a:lnTo>
                    <a:pt x="56" y="214"/>
                  </a:lnTo>
                  <a:lnTo>
                    <a:pt x="65" y="268"/>
                  </a:lnTo>
                  <a:lnTo>
                    <a:pt x="70" y="330"/>
                  </a:lnTo>
                  <a:lnTo>
                    <a:pt x="71" y="330"/>
                  </a:lnTo>
                  <a:lnTo>
                    <a:pt x="76" y="328"/>
                  </a:lnTo>
                  <a:lnTo>
                    <a:pt x="81" y="325"/>
                  </a:lnTo>
                  <a:lnTo>
                    <a:pt x="87" y="320"/>
                  </a:lnTo>
                  <a:lnTo>
                    <a:pt x="93" y="311"/>
                  </a:lnTo>
                  <a:lnTo>
                    <a:pt x="98" y="302"/>
                  </a:lnTo>
                  <a:lnTo>
                    <a:pt x="103" y="289"/>
                  </a:lnTo>
                  <a:lnTo>
                    <a:pt x="105" y="272"/>
                  </a:lnTo>
                  <a:lnTo>
                    <a:pt x="106" y="253"/>
                  </a:lnTo>
                  <a:lnTo>
                    <a:pt x="109" y="235"/>
                  </a:lnTo>
                  <a:lnTo>
                    <a:pt x="112" y="217"/>
                  </a:lnTo>
                  <a:lnTo>
                    <a:pt x="116" y="205"/>
                  </a:lnTo>
                  <a:lnTo>
                    <a:pt x="122" y="196"/>
                  </a:lnTo>
                  <a:lnTo>
                    <a:pt x="129" y="196"/>
                  </a:lnTo>
                  <a:lnTo>
                    <a:pt x="138" y="204"/>
                  </a:lnTo>
                  <a:lnTo>
                    <a:pt x="149" y="222"/>
                  </a:lnTo>
                  <a:lnTo>
                    <a:pt x="162" y="245"/>
                  </a:lnTo>
                  <a:lnTo>
                    <a:pt x="174" y="266"/>
                  </a:lnTo>
                  <a:lnTo>
                    <a:pt x="185" y="282"/>
                  </a:lnTo>
                  <a:lnTo>
                    <a:pt x="197" y="295"/>
                  </a:lnTo>
                  <a:lnTo>
                    <a:pt x="206" y="300"/>
                  </a:lnTo>
                  <a:lnTo>
                    <a:pt x="214" y="299"/>
                  </a:lnTo>
                  <a:lnTo>
                    <a:pt x="221" y="289"/>
                  </a:lnTo>
                  <a:lnTo>
                    <a:pt x="225" y="269"/>
                  </a:lnTo>
                  <a:lnTo>
                    <a:pt x="227" y="245"/>
                  </a:lnTo>
                  <a:lnTo>
                    <a:pt x="228" y="226"/>
                  </a:lnTo>
                  <a:lnTo>
                    <a:pt x="230" y="211"/>
                  </a:lnTo>
                  <a:lnTo>
                    <a:pt x="233" y="200"/>
                  </a:lnTo>
                  <a:lnTo>
                    <a:pt x="237" y="195"/>
                  </a:lnTo>
                  <a:lnTo>
                    <a:pt x="244" y="195"/>
                  </a:lnTo>
                  <a:lnTo>
                    <a:pt x="252" y="200"/>
                  </a:lnTo>
                  <a:lnTo>
                    <a:pt x="262" y="213"/>
                  </a:lnTo>
                  <a:lnTo>
                    <a:pt x="275" y="226"/>
                  </a:lnTo>
                  <a:lnTo>
                    <a:pt x="288" y="236"/>
                  </a:lnTo>
                  <a:lnTo>
                    <a:pt x="301" y="242"/>
                  </a:lnTo>
                  <a:lnTo>
                    <a:pt x="312" y="244"/>
                  </a:lnTo>
                  <a:lnTo>
                    <a:pt x="322" y="241"/>
                  </a:lnTo>
                  <a:lnTo>
                    <a:pt x="331" y="235"/>
                  </a:lnTo>
                  <a:lnTo>
                    <a:pt x="335" y="224"/>
                  </a:lnTo>
                  <a:lnTo>
                    <a:pt x="336" y="210"/>
                  </a:lnTo>
                  <a:lnTo>
                    <a:pt x="333" y="191"/>
                  </a:lnTo>
                  <a:lnTo>
                    <a:pt x="325" y="167"/>
                  </a:lnTo>
                  <a:lnTo>
                    <a:pt x="315" y="140"/>
                  </a:lnTo>
                  <a:lnTo>
                    <a:pt x="300" y="111"/>
                  </a:lnTo>
                  <a:lnTo>
                    <a:pt x="280" y="82"/>
                  </a:lnTo>
                  <a:lnTo>
                    <a:pt x="255" y="53"/>
                  </a:lnTo>
                  <a:lnTo>
                    <a:pt x="227" y="25"/>
                  </a:lnTo>
                  <a:lnTo>
                    <a:pt x="193" y="0"/>
                  </a:lnTo>
                  <a:lnTo>
                    <a:pt x="196" y="3"/>
                  </a:lnTo>
                  <a:lnTo>
                    <a:pt x="203" y="13"/>
                  </a:lnTo>
                  <a:lnTo>
                    <a:pt x="212" y="24"/>
                  </a:lnTo>
                  <a:lnTo>
                    <a:pt x="222" y="37"/>
                  </a:lnTo>
                  <a:lnTo>
                    <a:pt x="229" y="49"/>
                  </a:lnTo>
                  <a:lnTo>
                    <a:pt x="233" y="58"/>
                  </a:lnTo>
                  <a:lnTo>
                    <a:pt x="231" y="61"/>
                  </a:lnTo>
                  <a:lnTo>
                    <a:pt x="222" y="58"/>
                  </a:lnTo>
                  <a:lnTo>
                    <a:pt x="207" y="50"/>
                  </a:lnTo>
                  <a:lnTo>
                    <a:pt x="192" y="40"/>
                  </a:lnTo>
                  <a:lnTo>
                    <a:pt x="176" y="30"/>
                  </a:lnTo>
                  <a:lnTo>
                    <a:pt x="163" y="23"/>
                  </a:lnTo>
                  <a:lnTo>
                    <a:pt x="152" y="18"/>
                  </a:lnTo>
                  <a:lnTo>
                    <a:pt x="145" y="18"/>
                  </a:lnTo>
                  <a:lnTo>
                    <a:pt x="143" y="24"/>
                  </a:lnTo>
                  <a:lnTo>
                    <a:pt x="146" y="38"/>
                  </a:lnTo>
                  <a:lnTo>
                    <a:pt x="154" y="56"/>
                  </a:lnTo>
                  <a:lnTo>
                    <a:pt x="164" y="77"/>
                  </a:lnTo>
                  <a:lnTo>
                    <a:pt x="173" y="97"/>
                  </a:lnTo>
                  <a:lnTo>
                    <a:pt x="180" y="114"/>
                  </a:lnTo>
                  <a:lnTo>
                    <a:pt x="184" y="128"/>
                  </a:lnTo>
                  <a:lnTo>
                    <a:pt x="184" y="135"/>
                  </a:lnTo>
                  <a:lnTo>
                    <a:pt x="178" y="135"/>
                  </a:lnTo>
                  <a:lnTo>
                    <a:pt x="164" y="126"/>
                  </a:lnTo>
                  <a:lnTo>
                    <a:pt x="146" y="111"/>
                  </a:lnTo>
                  <a:lnTo>
                    <a:pt x="132" y="98"/>
                  </a:lnTo>
                  <a:lnTo>
                    <a:pt x="118" y="87"/>
                  </a:lnTo>
                  <a:lnTo>
                    <a:pt x="108" y="80"/>
                  </a:lnTo>
                  <a:lnTo>
                    <a:pt x="99" y="77"/>
                  </a:lnTo>
                  <a:lnTo>
                    <a:pt x="92" y="77"/>
                  </a:lnTo>
                  <a:lnTo>
                    <a:pt x="88" y="81"/>
                  </a:lnTo>
                  <a:lnTo>
                    <a:pt x="85" y="90"/>
                  </a:lnTo>
                  <a:lnTo>
                    <a:pt x="81" y="97"/>
                  </a:lnTo>
                  <a:lnTo>
                    <a:pt x="73" y="94"/>
                  </a:lnTo>
                  <a:lnTo>
                    <a:pt x="63" y="84"/>
                  </a:lnTo>
                  <a:lnTo>
                    <a:pt x="51" y="73"/>
                  </a:lnTo>
                  <a:lnTo>
                    <a:pt x="38" y="60"/>
                  </a:lnTo>
                  <a:lnTo>
                    <a:pt x="25" y="53"/>
                  </a:lnTo>
                  <a:lnTo>
                    <a:pt x="11" y="52"/>
                  </a:lnTo>
                  <a:lnTo>
                    <a:pt x="0" y="61"/>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p:nvSpPr>
          <p:spPr bwMode="auto">
            <a:xfrm>
              <a:off x="719" y="2335"/>
              <a:ext cx="485" cy="788"/>
            </a:xfrm>
            <a:custGeom>
              <a:avLst/>
              <a:gdLst/>
              <a:ahLst/>
              <a:cxnLst>
                <a:cxn ang="0">
                  <a:pos x="94" y="244"/>
                </a:cxn>
                <a:cxn ang="0">
                  <a:pos x="121" y="206"/>
                </a:cxn>
                <a:cxn ang="0">
                  <a:pos x="156" y="171"/>
                </a:cxn>
                <a:cxn ang="0">
                  <a:pos x="193" y="139"/>
                </a:cxn>
                <a:cxn ang="0">
                  <a:pos x="232" y="113"/>
                </a:cxn>
                <a:cxn ang="0">
                  <a:pos x="270" y="96"/>
                </a:cxn>
                <a:cxn ang="0">
                  <a:pos x="303" y="91"/>
                </a:cxn>
                <a:cxn ang="0">
                  <a:pos x="330" y="98"/>
                </a:cxn>
                <a:cxn ang="0">
                  <a:pos x="343" y="105"/>
                </a:cxn>
                <a:cxn ang="0">
                  <a:pos x="363" y="79"/>
                </a:cxn>
                <a:cxn ang="0">
                  <a:pos x="401" y="42"/>
                </a:cxn>
                <a:cxn ang="0">
                  <a:pos x="454" y="11"/>
                </a:cxn>
                <a:cxn ang="0">
                  <a:pos x="483" y="4"/>
                </a:cxn>
                <a:cxn ang="0">
                  <a:pos x="468" y="2"/>
                </a:cxn>
                <a:cxn ang="0">
                  <a:pos x="439" y="0"/>
                </a:cxn>
                <a:cxn ang="0">
                  <a:pos x="398" y="2"/>
                </a:cxn>
                <a:cxn ang="0">
                  <a:pos x="350" y="9"/>
                </a:cxn>
                <a:cxn ang="0">
                  <a:pos x="295" y="26"/>
                </a:cxn>
                <a:cxn ang="0">
                  <a:pos x="235" y="54"/>
                </a:cxn>
                <a:cxn ang="0">
                  <a:pos x="174" y="96"/>
                </a:cxn>
                <a:cxn ang="0">
                  <a:pos x="115" y="154"/>
                </a:cxn>
                <a:cxn ang="0">
                  <a:pos x="64" y="228"/>
                </a:cxn>
                <a:cxn ang="0">
                  <a:pos x="27" y="312"/>
                </a:cxn>
                <a:cxn ang="0">
                  <a:pos x="5" y="402"/>
                </a:cxn>
                <a:cxn ang="0">
                  <a:pos x="1" y="495"/>
                </a:cxn>
                <a:cxn ang="0">
                  <a:pos x="18" y="587"/>
                </a:cxn>
                <a:cxn ang="0">
                  <a:pos x="58" y="674"/>
                </a:cxn>
                <a:cxn ang="0">
                  <a:pos x="126" y="753"/>
                </a:cxn>
                <a:cxn ang="0">
                  <a:pos x="172" y="788"/>
                </a:cxn>
                <a:cxn ang="0">
                  <a:pos x="184" y="786"/>
                </a:cxn>
                <a:cxn ang="0">
                  <a:pos x="201" y="782"/>
                </a:cxn>
                <a:cxn ang="0">
                  <a:pos x="217" y="778"/>
                </a:cxn>
                <a:cxn ang="0">
                  <a:pos x="231" y="773"/>
                </a:cxn>
                <a:cxn ang="0">
                  <a:pos x="261" y="760"/>
                </a:cxn>
                <a:cxn ang="0">
                  <a:pos x="299" y="746"/>
                </a:cxn>
                <a:cxn ang="0">
                  <a:pos x="325" y="735"/>
                </a:cxn>
                <a:cxn ang="0">
                  <a:pos x="323" y="732"/>
                </a:cxn>
                <a:cxn ang="0">
                  <a:pos x="301" y="726"/>
                </a:cxn>
                <a:cxn ang="0">
                  <a:pos x="271" y="714"/>
                </a:cxn>
                <a:cxn ang="0">
                  <a:pos x="233" y="697"/>
                </a:cxn>
                <a:cxn ang="0">
                  <a:pos x="193" y="672"/>
                </a:cxn>
                <a:cxn ang="0">
                  <a:pos x="151" y="638"/>
                </a:cxn>
                <a:cxn ang="0">
                  <a:pos x="110" y="592"/>
                </a:cxn>
                <a:cxn ang="0">
                  <a:pos x="73" y="534"/>
                </a:cxn>
                <a:cxn ang="0">
                  <a:pos x="48" y="475"/>
                </a:cxn>
                <a:cxn ang="0">
                  <a:pos x="42" y="418"/>
                </a:cxn>
                <a:cxn ang="0">
                  <a:pos x="49" y="356"/>
                </a:cxn>
                <a:cxn ang="0">
                  <a:pos x="68" y="292"/>
                </a:cxn>
              </a:cxnLst>
              <a:rect l="0" t="0" r="r" b="b"/>
              <a:pathLst>
                <a:path w="485" h="788">
                  <a:moveTo>
                    <a:pt x="83" y="261"/>
                  </a:moveTo>
                  <a:lnTo>
                    <a:pt x="94" y="244"/>
                  </a:lnTo>
                  <a:lnTo>
                    <a:pt x="107" y="225"/>
                  </a:lnTo>
                  <a:lnTo>
                    <a:pt x="121" y="206"/>
                  </a:lnTo>
                  <a:lnTo>
                    <a:pt x="138" y="188"/>
                  </a:lnTo>
                  <a:lnTo>
                    <a:pt x="156" y="171"/>
                  </a:lnTo>
                  <a:lnTo>
                    <a:pt x="174" y="154"/>
                  </a:lnTo>
                  <a:lnTo>
                    <a:pt x="193" y="139"/>
                  </a:lnTo>
                  <a:lnTo>
                    <a:pt x="213" y="125"/>
                  </a:lnTo>
                  <a:lnTo>
                    <a:pt x="232" y="113"/>
                  </a:lnTo>
                  <a:lnTo>
                    <a:pt x="251" y="104"/>
                  </a:lnTo>
                  <a:lnTo>
                    <a:pt x="270" y="96"/>
                  </a:lnTo>
                  <a:lnTo>
                    <a:pt x="286" y="92"/>
                  </a:lnTo>
                  <a:lnTo>
                    <a:pt x="303" y="91"/>
                  </a:lnTo>
                  <a:lnTo>
                    <a:pt x="317" y="93"/>
                  </a:lnTo>
                  <a:lnTo>
                    <a:pt x="330" y="98"/>
                  </a:lnTo>
                  <a:lnTo>
                    <a:pt x="340" y="109"/>
                  </a:lnTo>
                  <a:lnTo>
                    <a:pt x="343" y="105"/>
                  </a:lnTo>
                  <a:lnTo>
                    <a:pt x="351" y="94"/>
                  </a:lnTo>
                  <a:lnTo>
                    <a:pt x="363" y="79"/>
                  </a:lnTo>
                  <a:lnTo>
                    <a:pt x="381" y="61"/>
                  </a:lnTo>
                  <a:lnTo>
                    <a:pt x="401" y="42"/>
                  </a:lnTo>
                  <a:lnTo>
                    <a:pt x="426" y="25"/>
                  </a:lnTo>
                  <a:lnTo>
                    <a:pt x="454" y="11"/>
                  </a:lnTo>
                  <a:lnTo>
                    <a:pt x="485" y="4"/>
                  </a:lnTo>
                  <a:lnTo>
                    <a:pt x="483" y="4"/>
                  </a:lnTo>
                  <a:lnTo>
                    <a:pt x="477" y="3"/>
                  </a:lnTo>
                  <a:lnTo>
                    <a:pt x="468" y="2"/>
                  </a:lnTo>
                  <a:lnTo>
                    <a:pt x="454" y="1"/>
                  </a:lnTo>
                  <a:lnTo>
                    <a:pt x="439" y="0"/>
                  </a:lnTo>
                  <a:lnTo>
                    <a:pt x="420" y="0"/>
                  </a:lnTo>
                  <a:lnTo>
                    <a:pt x="398" y="2"/>
                  </a:lnTo>
                  <a:lnTo>
                    <a:pt x="374" y="4"/>
                  </a:lnTo>
                  <a:lnTo>
                    <a:pt x="350" y="9"/>
                  </a:lnTo>
                  <a:lnTo>
                    <a:pt x="323" y="16"/>
                  </a:lnTo>
                  <a:lnTo>
                    <a:pt x="295" y="26"/>
                  </a:lnTo>
                  <a:lnTo>
                    <a:pt x="264" y="38"/>
                  </a:lnTo>
                  <a:lnTo>
                    <a:pt x="235" y="54"/>
                  </a:lnTo>
                  <a:lnTo>
                    <a:pt x="204" y="72"/>
                  </a:lnTo>
                  <a:lnTo>
                    <a:pt x="174" y="96"/>
                  </a:lnTo>
                  <a:lnTo>
                    <a:pt x="144" y="123"/>
                  </a:lnTo>
                  <a:lnTo>
                    <a:pt x="115" y="154"/>
                  </a:lnTo>
                  <a:lnTo>
                    <a:pt x="88" y="190"/>
                  </a:lnTo>
                  <a:lnTo>
                    <a:pt x="64" y="228"/>
                  </a:lnTo>
                  <a:lnTo>
                    <a:pt x="45" y="269"/>
                  </a:lnTo>
                  <a:lnTo>
                    <a:pt x="27" y="312"/>
                  </a:lnTo>
                  <a:lnTo>
                    <a:pt x="14" y="357"/>
                  </a:lnTo>
                  <a:lnTo>
                    <a:pt x="5" y="402"/>
                  </a:lnTo>
                  <a:lnTo>
                    <a:pt x="0" y="448"/>
                  </a:lnTo>
                  <a:lnTo>
                    <a:pt x="1" y="495"/>
                  </a:lnTo>
                  <a:lnTo>
                    <a:pt x="6" y="541"/>
                  </a:lnTo>
                  <a:lnTo>
                    <a:pt x="18" y="587"/>
                  </a:lnTo>
                  <a:lnTo>
                    <a:pt x="35" y="631"/>
                  </a:lnTo>
                  <a:lnTo>
                    <a:pt x="58" y="674"/>
                  </a:lnTo>
                  <a:lnTo>
                    <a:pt x="88" y="715"/>
                  </a:lnTo>
                  <a:lnTo>
                    <a:pt x="126" y="753"/>
                  </a:lnTo>
                  <a:lnTo>
                    <a:pt x="170" y="788"/>
                  </a:lnTo>
                  <a:lnTo>
                    <a:pt x="172" y="788"/>
                  </a:lnTo>
                  <a:lnTo>
                    <a:pt x="176" y="787"/>
                  </a:lnTo>
                  <a:lnTo>
                    <a:pt x="184" y="786"/>
                  </a:lnTo>
                  <a:lnTo>
                    <a:pt x="192" y="784"/>
                  </a:lnTo>
                  <a:lnTo>
                    <a:pt x="201" y="782"/>
                  </a:lnTo>
                  <a:lnTo>
                    <a:pt x="210" y="780"/>
                  </a:lnTo>
                  <a:lnTo>
                    <a:pt x="217" y="778"/>
                  </a:lnTo>
                  <a:lnTo>
                    <a:pt x="223" y="776"/>
                  </a:lnTo>
                  <a:lnTo>
                    <a:pt x="231" y="773"/>
                  </a:lnTo>
                  <a:lnTo>
                    <a:pt x="245" y="766"/>
                  </a:lnTo>
                  <a:lnTo>
                    <a:pt x="261" y="760"/>
                  </a:lnTo>
                  <a:lnTo>
                    <a:pt x="280" y="753"/>
                  </a:lnTo>
                  <a:lnTo>
                    <a:pt x="299" y="746"/>
                  </a:lnTo>
                  <a:lnTo>
                    <a:pt x="314" y="739"/>
                  </a:lnTo>
                  <a:lnTo>
                    <a:pt x="325" y="735"/>
                  </a:lnTo>
                  <a:lnTo>
                    <a:pt x="329" y="733"/>
                  </a:lnTo>
                  <a:lnTo>
                    <a:pt x="323" y="732"/>
                  </a:lnTo>
                  <a:lnTo>
                    <a:pt x="313" y="729"/>
                  </a:lnTo>
                  <a:lnTo>
                    <a:pt x="301" y="726"/>
                  </a:lnTo>
                  <a:lnTo>
                    <a:pt x="286" y="721"/>
                  </a:lnTo>
                  <a:lnTo>
                    <a:pt x="271" y="714"/>
                  </a:lnTo>
                  <a:lnTo>
                    <a:pt x="253" y="707"/>
                  </a:lnTo>
                  <a:lnTo>
                    <a:pt x="233" y="697"/>
                  </a:lnTo>
                  <a:lnTo>
                    <a:pt x="214" y="685"/>
                  </a:lnTo>
                  <a:lnTo>
                    <a:pt x="193" y="672"/>
                  </a:lnTo>
                  <a:lnTo>
                    <a:pt x="172" y="655"/>
                  </a:lnTo>
                  <a:lnTo>
                    <a:pt x="151" y="638"/>
                  </a:lnTo>
                  <a:lnTo>
                    <a:pt x="131" y="616"/>
                  </a:lnTo>
                  <a:lnTo>
                    <a:pt x="110" y="592"/>
                  </a:lnTo>
                  <a:lnTo>
                    <a:pt x="90" y="564"/>
                  </a:lnTo>
                  <a:lnTo>
                    <a:pt x="73" y="534"/>
                  </a:lnTo>
                  <a:lnTo>
                    <a:pt x="56" y="500"/>
                  </a:lnTo>
                  <a:lnTo>
                    <a:pt x="48" y="475"/>
                  </a:lnTo>
                  <a:lnTo>
                    <a:pt x="43" y="448"/>
                  </a:lnTo>
                  <a:lnTo>
                    <a:pt x="42" y="418"/>
                  </a:lnTo>
                  <a:lnTo>
                    <a:pt x="44" y="387"/>
                  </a:lnTo>
                  <a:lnTo>
                    <a:pt x="49" y="356"/>
                  </a:lnTo>
                  <a:lnTo>
                    <a:pt x="57" y="323"/>
                  </a:lnTo>
                  <a:lnTo>
                    <a:pt x="68" y="292"/>
                  </a:lnTo>
                  <a:lnTo>
                    <a:pt x="83" y="261"/>
                  </a:lnTo>
                  <a:close/>
                </a:path>
              </a:pathLst>
            </a:custGeom>
            <a:solidFill>
              <a:srgbClr val="E0AD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p:nvSpPr>
          <p:spPr bwMode="auto">
            <a:xfrm>
              <a:off x="1337" y="3114"/>
              <a:ext cx="327" cy="314"/>
            </a:xfrm>
            <a:custGeom>
              <a:avLst/>
              <a:gdLst/>
              <a:ahLst/>
              <a:cxnLst>
                <a:cxn ang="0">
                  <a:pos x="2" y="20"/>
                </a:cxn>
                <a:cxn ang="0">
                  <a:pos x="16" y="70"/>
                </a:cxn>
                <a:cxn ang="0">
                  <a:pos x="43" y="156"/>
                </a:cxn>
                <a:cxn ang="0">
                  <a:pos x="84" y="260"/>
                </a:cxn>
                <a:cxn ang="0">
                  <a:pos x="110" y="310"/>
                </a:cxn>
                <a:cxn ang="0">
                  <a:pos x="107" y="282"/>
                </a:cxn>
                <a:cxn ang="0">
                  <a:pos x="108" y="249"/>
                </a:cxn>
                <a:cxn ang="0">
                  <a:pos x="121" y="234"/>
                </a:cxn>
                <a:cxn ang="0">
                  <a:pos x="148" y="254"/>
                </a:cxn>
                <a:cxn ang="0">
                  <a:pos x="175" y="279"/>
                </a:cxn>
                <a:cxn ang="0">
                  <a:pos x="195" y="291"/>
                </a:cxn>
                <a:cxn ang="0">
                  <a:pos x="203" y="279"/>
                </a:cxn>
                <a:cxn ang="0">
                  <a:pos x="201" y="238"/>
                </a:cxn>
                <a:cxn ang="0">
                  <a:pos x="199" y="204"/>
                </a:cxn>
                <a:cxn ang="0">
                  <a:pos x="203" y="185"/>
                </a:cxn>
                <a:cxn ang="0">
                  <a:pos x="217" y="185"/>
                </a:cxn>
                <a:cxn ang="0">
                  <a:pos x="241" y="203"/>
                </a:cxn>
                <a:cxn ang="0">
                  <a:pos x="258" y="218"/>
                </a:cxn>
                <a:cxn ang="0">
                  <a:pos x="269" y="224"/>
                </a:cxn>
                <a:cxn ang="0">
                  <a:pos x="275" y="219"/>
                </a:cxn>
                <a:cxn ang="0">
                  <a:pos x="278" y="204"/>
                </a:cxn>
                <a:cxn ang="0">
                  <a:pos x="285" y="190"/>
                </a:cxn>
                <a:cxn ang="0">
                  <a:pos x="298" y="181"/>
                </a:cxn>
                <a:cxn ang="0">
                  <a:pos x="315" y="182"/>
                </a:cxn>
                <a:cxn ang="0">
                  <a:pos x="325" y="185"/>
                </a:cxn>
                <a:cxn ang="0">
                  <a:pos x="310" y="166"/>
                </a:cxn>
                <a:cxn ang="0">
                  <a:pos x="287" y="129"/>
                </a:cxn>
                <a:cxn ang="0">
                  <a:pos x="266" y="79"/>
                </a:cxn>
                <a:cxn ang="0">
                  <a:pos x="257" y="58"/>
                </a:cxn>
                <a:cxn ang="0">
                  <a:pos x="249" y="93"/>
                </a:cxn>
                <a:cxn ang="0">
                  <a:pos x="229" y="76"/>
                </a:cxn>
                <a:cxn ang="0">
                  <a:pos x="209" y="39"/>
                </a:cxn>
                <a:cxn ang="0">
                  <a:pos x="188" y="6"/>
                </a:cxn>
                <a:cxn ang="0">
                  <a:pos x="173" y="5"/>
                </a:cxn>
                <a:cxn ang="0">
                  <a:pos x="171" y="75"/>
                </a:cxn>
                <a:cxn ang="0">
                  <a:pos x="163" y="148"/>
                </a:cxn>
                <a:cxn ang="0">
                  <a:pos x="140" y="124"/>
                </a:cxn>
                <a:cxn ang="0">
                  <a:pos x="121" y="99"/>
                </a:cxn>
                <a:cxn ang="0">
                  <a:pos x="106" y="86"/>
                </a:cxn>
                <a:cxn ang="0">
                  <a:pos x="97" y="94"/>
                </a:cxn>
                <a:cxn ang="0">
                  <a:pos x="93" y="120"/>
                </a:cxn>
                <a:cxn ang="0">
                  <a:pos x="78" y="119"/>
                </a:cxn>
                <a:cxn ang="0">
                  <a:pos x="51" y="89"/>
                </a:cxn>
                <a:cxn ang="0">
                  <a:pos x="18" y="41"/>
                </a:cxn>
              </a:cxnLst>
              <a:rect l="0" t="0" r="r" b="b"/>
              <a:pathLst>
                <a:path w="327" h="314">
                  <a:moveTo>
                    <a:pt x="0" y="13"/>
                  </a:moveTo>
                  <a:lnTo>
                    <a:pt x="2" y="20"/>
                  </a:lnTo>
                  <a:lnTo>
                    <a:pt x="6" y="40"/>
                  </a:lnTo>
                  <a:lnTo>
                    <a:pt x="16" y="70"/>
                  </a:lnTo>
                  <a:lnTo>
                    <a:pt x="27" y="110"/>
                  </a:lnTo>
                  <a:lnTo>
                    <a:pt x="43" y="156"/>
                  </a:lnTo>
                  <a:lnTo>
                    <a:pt x="61" y="206"/>
                  </a:lnTo>
                  <a:lnTo>
                    <a:pt x="84" y="260"/>
                  </a:lnTo>
                  <a:lnTo>
                    <a:pt x="111" y="314"/>
                  </a:lnTo>
                  <a:lnTo>
                    <a:pt x="110" y="310"/>
                  </a:lnTo>
                  <a:lnTo>
                    <a:pt x="109" y="297"/>
                  </a:lnTo>
                  <a:lnTo>
                    <a:pt x="107" y="282"/>
                  </a:lnTo>
                  <a:lnTo>
                    <a:pt x="107" y="264"/>
                  </a:lnTo>
                  <a:lnTo>
                    <a:pt x="108" y="249"/>
                  </a:lnTo>
                  <a:lnTo>
                    <a:pt x="113" y="237"/>
                  </a:lnTo>
                  <a:lnTo>
                    <a:pt x="121" y="234"/>
                  </a:lnTo>
                  <a:lnTo>
                    <a:pt x="134" y="240"/>
                  </a:lnTo>
                  <a:lnTo>
                    <a:pt x="148" y="254"/>
                  </a:lnTo>
                  <a:lnTo>
                    <a:pt x="163" y="267"/>
                  </a:lnTo>
                  <a:lnTo>
                    <a:pt x="175" y="279"/>
                  </a:lnTo>
                  <a:lnTo>
                    <a:pt x="186" y="287"/>
                  </a:lnTo>
                  <a:lnTo>
                    <a:pt x="195" y="291"/>
                  </a:lnTo>
                  <a:lnTo>
                    <a:pt x="201" y="289"/>
                  </a:lnTo>
                  <a:lnTo>
                    <a:pt x="203" y="279"/>
                  </a:lnTo>
                  <a:lnTo>
                    <a:pt x="203" y="260"/>
                  </a:lnTo>
                  <a:lnTo>
                    <a:pt x="201" y="238"/>
                  </a:lnTo>
                  <a:lnTo>
                    <a:pt x="200" y="219"/>
                  </a:lnTo>
                  <a:lnTo>
                    <a:pt x="199" y="204"/>
                  </a:lnTo>
                  <a:lnTo>
                    <a:pt x="200" y="193"/>
                  </a:lnTo>
                  <a:lnTo>
                    <a:pt x="203" y="185"/>
                  </a:lnTo>
                  <a:lnTo>
                    <a:pt x="209" y="183"/>
                  </a:lnTo>
                  <a:lnTo>
                    <a:pt x="217" y="185"/>
                  </a:lnTo>
                  <a:lnTo>
                    <a:pt x="228" y="194"/>
                  </a:lnTo>
                  <a:lnTo>
                    <a:pt x="241" y="203"/>
                  </a:lnTo>
                  <a:lnTo>
                    <a:pt x="250" y="211"/>
                  </a:lnTo>
                  <a:lnTo>
                    <a:pt x="258" y="218"/>
                  </a:lnTo>
                  <a:lnTo>
                    <a:pt x="265" y="222"/>
                  </a:lnTo>
                  <a:lnTo>
                    <a:pt x="269" y="224"/>
                  </a:lnTo>
                  <a:lnTo>
                    <a:pt x="272" y="223"/>
                  </a:lnTo>
                  <a:lnTo>
                    <a:pt x="275" y="219"/>
                  </a:lnTo>
                  <a:lnTo>
                    <a:pt x="276" y="212"/>
                  </a:lnTo>
                  <a:lnTo>
                    <a:pt x="278" y="204"/>
                  </a:lnTo>
                  <a:lnTo>
                    <a:pt x="281" y="197"/>
                  </a:lnTo>
                  <a:lnTo>
                    <a:pt x="285" y="190"/>
                  </a:lnTo>
                  <a:lnTo>
                    <a:pt x="290" y="184"/>
                  </a:lnTo>
                  <a:lnTo>
                    <a:pt x="298" y="181"/>
                  </a:lnTo>
                  <a:lnTo>
                    <a:pt x="306" y="180"/>
                  </a:lnTo>
                  <a:lnTo>
                    <a:pt x="315" y="182"/>
                  </a:lnTo>
                  <a:lnTo>
                    <a:pt x="327" y="187"/>
                  </a:lnTo>
                  <a:lnTo>
                    <a:pt x="325" y="185"/>
                  </a:lnTo>
                  <a:lnTo>
                    <a:pt x="318" y="178"/>
                  </a:lnTo>
                  <a:lnTo>
                    <a:pt x="310" y="166"/>
                  </a:lnTo>
                  <a:lnTo>
                    <a:pt x="299" y="150"/>
                  </a:lnTo>
                  <a:lnTo>
                    <a:pt x="287" y="129"/>
                  </a:lnTo>
                  <a:lnTo>
                    <a:pt x="276" y="106"/>
                  </a:lnTo>
                  <a:lnTo>
                    <a:pt x="266" y="79"/>
                  </a:lnTo>
                  <a:lnTo>
                    <a:pt x="257" y="47"/>
                  </a:lnTo>
                  <a:lnTo>
                    <a:pt x="257" y="58"/>
                  </a:lnTo>
                  <a:lnTo>
                    <a:pt x="255" y="78"/>
                  </a:lnTo>
                  <a:lnTo>
                    <a:pt x="249" y="93"/>
                  </a:lnTo>
                  <a:lnTo>
                    <a:pt x="238" y="89"/>
                  </a:lnTo>
                  <a:lnTo>
                    <a:pt x="229" y="76"/>
                  </a:lnTo>
                  <a:lnTo>
                    <a:pt x="219" y="58"/>
                  </a:lnTo>
                  <a:lnTo>
                    <a:pt x="209" y="39"/>
                  </a:lnTo>
                  <a:lnTo>
                    <a:pt x="197" y="20"/>
                  </a:lnTo>
                  <a:lnTo>
                    <a:pt x="188" y="6"/>
                  </a:lnTo>
                  <a:lnTo>
                    <a:pt x="178" y="0"/>
                  </a:lnTo>
                  <a:lnTo>
                    <a:pt x="173" y="5"/>
                  </a:lnTo>
                  <a:lnTo>
                    <a:pt x="171" y="23"/>
                  </a:lnTo>
                  <a:lnTo>
                    <a:pt x="171" y="75"/>
                  </a:lnTo>
                  <a:lnTo>
                    <a:pt x="170" y="122"/>
                  </a:lnTo>
                  <a:lnTo>
                    <a:pt x="163" y="148"/>
                  </a:lnTo>
                  <a:lnTo>
                    <a:pt x="149" y="140"/>
                  </a:lnTo>
                  <a:lnTo>
                    <a:pt x="140" y="124"/>
                  </a:lnTo>
                  <a:lnTo>
                    <a:pt x="130" y="111"/>
                  </a:lnTo>
                  <a:lnTo>
                    <a:pt x="121" y="99"/>
                  </a:lnTo>
                  <a:lnTo>
                    <a:pt x="113" y="91"/>
                  </a:lnTo>
                  <a:lnTo>
                    <a:pt x="106" y="86"/>
                  </a:lnTo>
                  <a:lnTo>
                    <a:pt x="101" y="87"/>
                  </a:lnTo>
                  <a:lnTo>
                    <a:pt x="97" y="94"/>
                  </a:lnTo>
                  <a:lnTo>
                    <a:pt x="95" y="108"/>
                  </a:lnTo>
                  <a:lnTo>
                    <a:pt x="93" y="120"/>
                  </a:lnTo>
                  <a:lnTo>
                    <a:pt x="87" y="123"/>
                  </a:lnTo>
                  <a:lnTo>
                    <a:pt x="78" y="119"/>
                  </a:lnTo>
                  <a:lnTo>
                    <a:pt x="65" y="107"/>
                  </a:lnTo>
                  <a:lnTo>
                    <a:pt x="51" y="89"/>
                  </a:lnTo>
                  <a:lnTo>
                    <a:pt x="35" y="66"/>
                  </a:lnTo>
                  <a:lnTo>
                    <a:pt x="18" y="41"/>
                  </a:lnTo>
                  <a:lnTo>
                    <a:pt x="0" y="13"/>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p:nvSpPr>
          <p:spPr bwMode="auto">
            <a:xfrm>
              <a:off x="719" y="2490"/>
              <a:ext cx="131" cy="304"/>
            </a:xfrm>
            <a:custGeom>
              <a:avLst/>
              <a:gdLst/>
              <a:ahLst/>
              <a:cxnLst>
                <a:cxn ang="0">
                  <a:pos x="131" y="38"/>
                </a:cxn>
                <a:cxn ang="0">
                  <a:pos x="127" y="43"/>
                </a:cxn>
                <a:cxn ang="0">
                  <a:pos x="115" y="57"/>
                </a:cxn>
                <a:cxn ang="0">
                  <a:pos x="100" y="79"/>
                </a:cxn>
                <a:cxn ang="0">
                  <a:pos x="82" y="109"/>
                </a:cxn>
                <a:cxn ang="0">
                  <a:pos x="65" y="146"/>
                </a:cxn>
                <a:cxn ang="0">
                  <a:pos x="51" y="187"/>
                </a:cxn>
                <a:cxn ang="0">
                  <a:pos x="43" y="234"/>
                </a:cxn>
                <a:cxn ang="0">
                  <a:pos x="43" y="283"/>
                </a:cxn>
                <a:cxn ang="0">
                  <a:pos x="42" y="270"/>
                </a:cxn>
                <a:cxn ang="0">
                  <a:pos x="37" y="243"/>
                </a:cxn>
                <a:cxn ang="0">
                  <a:pos x="31" y="219"/>
                </a:cxn>
                <a:cxn ang="0">
                  <a:pos x="25" y="216"/>
                </a:cxn>
                <a:cxn ang="0">
                  <a:pos x="19" y="234"/>
                </a:cxn>
                <a:cxn ang="0">
                  <a:pos x="11" y="259"/>
                </a:cxn>
                <a:cxn ang="0">
                  <a:pos x="5" y="284"/>
                </a:cxn>
                <a:cxn ang="0">
                  <a:pos x="1" y="304"/>
                </a:cxn>
                <a:cxn ang="0">
                  <a:pos x="0" y="303"/>
                </a:cxn>
                <a:cxn ang="0">
                  <a:pos x="0" y="285"/>
                </a:cxn>
                <a:cxn ang="0">
                  <a:pos x="3" y="254"/>
                </a:cxn>
                <a:cxn ang="0">
                  <a:pos x="11" y="211"/>
                </a:cxn>
                <a:cxn ang="0">
                  <a:pos x="25" y="161"/>
                </a:cxn>
                <a:cxn ang="0">
                  <a:pos x="46" y="108"/>
                </a:cxn>
                <a:cxn ang="0">
                  <a:pos x="77" y="53"/>
                </a:cxn>
                <a:cxn ang="0">
                  <a:pos x="117" y="0"/>
                </a:cxn>
                <a:cxn ang="0">
                  <a:pos x="116" y="4"/>
                </a:cxn>
                <a:cxn ang="0">
                  <a:pos x="113" y="11"/>
                </a:cxn>
                <a:cxn ang="0">
                  <a:pos x="111" y="20"/>
                </a:cxn>
                <a:cxn ang="0">
                  <a:pos x="109" y="31"/>
                </a:cxn>
                <a:cxn ang="0">
                  <a:pos x="108" y="40"/>
                </a:cxn>
                <a:cxn ang="0">
                  <a:pos x="111" y="45"/>
                </a:cxn>
                <a:cxn ang="0">
                  <a:pos x="118" y="45"/>
                </a:cxn>
                <a:cxn ang="0">
                  <a:pos x="131" y="38"/>
                </a:cxn>
              </a:cxnLst>
              <a:rect l="0" t="0" r="r" b="b"/>
              <a:pathLst>
                <a:path w="131" h="304">
                  <a:moveTo>
                    <a:pt x="131" y="38"/>
                  </a:moveTo>
                  <a:lnTo>
                    <a:pt x="127" y="43"/>
                  </a:lnTo>
                  <a:lnTo>
                    <a:pt x="115" y="57"/>
                  </a:lnTo>
                  <a:lnTo>
                    <a:pt x="100" y="79"/>
                  </a:lnTo>
                  <a:lnTo>
                    <a:pt x="82" y="109"/>
                  </a:lnTo>
                  <a:lnTo>
                    <a:pt x="65" y="146"/>
                  </a:lnTo>
                  <a:lnTo>
                    <a:pt x="51" y="187"/>
                  </a:lnTo>
                  <a:lnTo>
                    <a:pt x="43" y="234"/>
                  </a:lnTo>
                  <a:lnTo>
                    <a:pt x="43" y="283"/>
                  </a:lnTo>
                  <a:lnTo>
                    <a:pt x="42" y="270"/>
                  </a:lnTo>
                  <a:lnTo>
                    <a:pt x="37" y="243"/>
                  </a:lnTo>
                  <a:lnTo>
                    <a:pt x="31" y="219"/>
                  </a:lnTo>
                  <a:lnTo>
                    <a:pt x="25" y="216"/>
                  </a:lnTo>
                  <a:lnTo>
                    <a:pt x="19" y="234"/>
                  </a:lnTo>
                  <a:lnTo>
                    <a:pt x="11" y="259"/>
                  </a:lnTo>
                  <a:lnTo>
                    <a:pt x="5" y="284"/>
                  </a:lnTo>
                  <a:lnTo>
                    <a:pt x="1" y="304"/>
                  </a:lnTo>
                  <a:lnTo>
                    <a:pt x="0" y="303"/>
                  </a:lnTo>
                  <a:lnTo>
                    <a:pt x="0" y="285"/>
                  </a:lnTo>
                  <a:lnTo>
                    <a:pt x="3" y="254"/>
                  </a:lnTo>
                  <a:lnTo>
                    <a:pt x="11" y="211"/>
                  </a:lnTo>
                  <a:lnTo>
                    <a:pt x="25" y="161"/>
                  </a:lnTo>
                  <a:lnTo>
                    <a:pt x="46" y="108"/>
                  </a:lnTo>
                  <a:lnTo>
                    <a:pt x="77" y="53"/>
                  </a:lnTo>
                  <a:lnTo>
                    <a:pt x="117" y="0"/>
                  </a:lnTo>
                  <a:lnTo>
                    <a:pt x="116" y="4"/>
                  </a:lnTo>
                  <a:lnTo>
                    <a:pt x="113" y="11"/>
                  </a:lnTo>
                  <a:lnTo>
                    <a:pt x="111" y="20"/>
                  </a:lnTo>
                  <a:lnTo>
                    <a:pt x="109" y="31"/>
                  </a:lnTo>
                  <a:lnTo>
                    <a:pt x="108" y="40"/>
                  </a:lnTo>
                  <a:lnTo>
                    <a:pt x="111" y="45"/>
                  </a:lnTo>
                  <a:lnTo>
                    <a:pt x="118" y="45"/>
                  </a:lnTo>
                  <a:lnTo>
                    <a:pt x="131" y="38"/>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864" y="3069"/>
              <a:ext cx="675" cy="727"/>
            </a:xfrm>
            <a:custGeom>
              <a:avLst/>
              <a:gdLst/>
              <a:ahLst/>
              <a:cxnLst>
                <a:cxn ang="0">
                  <a:pos x="211" y="30"/>
                </a:cxn>
                <a:cxn ang="0">
                  <a:pos x="197" y="123"/>
                </a:cxn>
                <a:cxn ang="0">
                  <a:pos x="218" y="239"/>
                </a:cxn>
                <a:cxn ang="0">
                  <a:pos x="241" y="182"/>
                </a:cxn>
                <a:cxn ang="0">
                  <a:pos x="301" y="72"/>
                </a:cxn>
                <a:cxn ang="0">
                  <a:pos x="357" y="14"/>
                </a:cxn>
                <a:cxn ang="0">
                  <a:pos x="384" y="9"/>
                </a:cxn>
                <a:cxn ang="0">
                  <a:pos x="417" y="3"/>
                </a:cxn>
                <a:cxn ang="0">
                  <a:pos x="434" y="33"/>
                </a:cxn>
                <a:cxn ang="0">
                  <a:pos x="420" y="111"/>
                </a:cxn>
                <a:cxn ang="0">
                  <a:pos x="463" y="223"/>
                </a:cxn>
                <a:cxn ang="0">
                  <a:pos x="508" y="271"/>
                </a:cxn>
                <a:cxn ang="0">
                  <a:pos x="529" y="322"/>
                </a:cxn>
                <a:cxn ang="0">
                  <a:pos x="547" y="357"/>
                </a:cxn>
                <a:cxn ang="0">
                  <a:pos x="512" y="415"/>
                </a:cxn>
                <a:cxn ang="0">
                  <a:pos x="481" y="427"/>
                </a:cxn>
                <a:cxn ang="0">
                  <a:pos x="446" y="461"/>
                </a:cxn>
                <a:cxn ang="0">
                  <a:pos x="446" y="483"/>
                </a:cxn>
                <a:cxn ang="0">
                  <a:pos x="479" y="495"/>
                </a:cxn>
                <a:cxn ang="0">
                  <a:pos x="475" y="520"/>
                </a:cxn>
                <a:cxn ang="0">
                  <a:pos x="501" y="551"/>
                </a:cxn>
                <a:cxn ang="0">
                  <a:pos x="534" y="556"/>
                </a:cxn>
                <a:cxn ang="0">
                  <a:pos x="566" y="542"/>
                </a:cxn>
                <a:cxn ang="0">
                  <a:pos x="618" y="493"/>
                </a:cxn>
                <a:cxn ang="0">
                  <a:pos x="623" y="537"/>
                </a:cxn>
                <a:cxn ang="0">
                  <a:pos x="646" y="621"/>
                </a:cxn>
                <a:cxn ang="0">
                  <a:pos x="672" y="661"/>
                </a:cxn>
                <a:cxn ang="0">
                  <a:pos x="630" y="646"/>
                </a:cxn>
                <a:cxn ang="0">
                  <a:pos x="551" y="598"/>
                </a:cxn>
                <a:cxn ang="0">
                  <a:pos x="514" y="579"/>
                </a:cxn>
                <a:cxn ang="0">
                  <a:pos x="495" y="630"/>
                </a:cxn>
                <a:cxn ang="0">
                  <a:pos x="498" y="727"/>
                </a:cxn>
                <a:cxn ang="0">
                  <a:pos x="464" y="714"/>
                </a:cxn>
                <a:cxn ang="0">
                  <a:pos x="397" y="666"/>
                </a:cxn>
                <a:cxn ang="0">
                  <a:pos x="359" y="610"/>
                </a:cxn>
                <a:cxn ang="0">
                  <a:pos x="339" y="614"/>
                </a:cxn>
                <a:cxn ang="0">
                  <a:pos x="304" y="624"/>
                </a:cxn>
                <a:cxn ang="0">
                  <a:pos x="262" y="644"/>
                </a:cxn>
                <a:cxn ang="0">
                  <a:pos x="220" y="676"/>
                </a:cxn>
                <a:cxn ang="0">
                  <a:pos x="188" y="722"/>
                </a:cxn>
                <a:cxn ang="0">
                  <a:pos x="165" y="700"/>
                </a:cxn>
                <a:cxn ang="0">
                  <a:pos x="129" y="633"/>
                </a:cxn>
                <a:cxn ang="0">
                  <a:pos x="118" y="564"/>
                </a:cxn>
                <a:cxn ang="0">
                  <a:pos x="87" y="601"/>
                </a:cxn>
                <a:cxn ang="0">
                  <a:pos x="26" y="640"/>
                </a:cxn>
                <a:cxn ang="0">
                  <a:pos x="16" y="635"/>
                </a:cxn>
                <a:cxn ang="0">
                  <a:pos x="66" y="565"/>
                </a:cxn>
                <a:cxn ang="0">
                  <a:pos x="96" y="417"/>
                </a:cxn>
                <a:cxn ang="0">
                  <a:pos x="91" y="263"/>
                </a:cxn>
                <a:cxn ang="0">
                  <a:pos x="96" y="117"/>
                </a:cxn>
                <a:cxn ang="0">
                  <a:pos x="217" y="8"/>
                </a:cxn>
              </a:cxnLst>
              <a:rect l="0" t="0" r="r" b="b"/>
              <a:pathLst>
                <a:path w="675" h="727">
                  <a:moveTo>
                    <a:pt x="217" y="8"/>
                  </a:moveTo>
                  <a:lnTo>
                    <a:pt x="215" y="15"/>
                  </a:lnTo>
                  <a:lnTo>
                    <a:pt x="211" y="30"/>
                  </a:lnTo>
                  <a:lnTo>
                    <a:pt x="205" y="55"/>
                  </a:lnTo>
                  <a:lnTo>
                    <a:pt x="200" y="87"/>
                  </a:lnTo>
                  <a:lnTo>
                    <a:pt x="197" y="123"/>
                  </a:lnTo>
                  <a:lnTo>
                    <a:pt x="198" y="162"/>
                  </a:lnTo>
                  <a:lnTo>
                    <a:pt x="205" y="200"/>
                  </a:lnTo>
                  <a:lnTo>
                    <a:pt x="218" y="239"/>
                  </a:lnTo>
                  <a:lnTo>
                    <a:pt x="221" y="231"/>
                  </a:lnTo>
                  <a:lnTo>
                    <a:pt x="228" y="211"/>
                  </a:lnTo>
                  <a:lnTo>
                    <a:pt x="241" y="182"/>
                  </a:lnTo>
                  <a:lnTo>
                    <a:pt x="257" y="146"/>
                  </a:lnTo>
                  <a:lnTo>
                    <a:pt x="278" y="109"/>
                  </a:lnTo>
                  <a:lnTo>
                    <a:pt x="301" y="72"/>
                  </a:lnTo>
                  <a:lnTo>
                    <a:pt x="327" y="39"/>
                  </a:lnTo>
                  <a:lnTo>
                    <a:pt x="355" y="14"/>
                  </a:lnTo>
                  <a:lnTo>
                    <a:pt x="357" y="14"/>
                  </a:lnTo>
                  <a:lnTo>
                    <a:pt x="363" y="13"/>
                  </a:lnTo>
                  <a:lnTo>
                    <a:pt x="373" y="12"/>
                  </a:lnTo>
                  <a:lnTo>
                    <a:pt x="384" y="9"/>
                  </a:lnTo>
                  <a:lnTo>
                    <a:pt x="395" y="8"/>
                  </a:lnTo>
                  <a:lnTo>
                    <a:pt x="407" y="5"/>
                  </a:lnTo>
                  <a:lnTo>
                    <a:pt x="417" y="3"/>
                  </a:lnTo>
                  <a:lnTo>
                    <a:pt x="424" y="0"/>
                  </a:lnTo>
                  <a:lnTo>
                    <a:pt x="436" y="27"/>
                  </a:lnTo>
                  <a:lnTo>
                    <a:pt x="434" y="33"/>
                  </a:lnTo>
                  <a:lnTo>
                    <a:pt x="427" y="51"/>
                  </a:lnTo>
                  <a:lnTo>
                    <a:pt x="422" y="78"/>
                  </a:lnTo>
                  <a:lnTo>
                    <a:pt x="420" y="111"/>
                  </a:lnTo>
                  <a:lnTo>
                    <a:pt x="424" y="147"/>
                  </a:lnTo>
                  <a:lnTo>
                    <a:pt x="437" y="186"/>
                  </a:lnTo>
                  <a:lnTo>
                    <a:pt x="463" y="223"/>
                  </a:lnTo>
                  <a:lnTo>
                    <a:pt x="503" y="256"/>
                  </a:lnTo>
                  <a:lnTo>
                    <a:pt x="504" y="260"/>
                  </a:lnTo>
                  <a:lnTo>
                    <a:pt x="508" y="271"/>
                  </a:lnTo>
                  <a:lnTo>
                    <a:pt x="515" y="286"/>
                  </a:lnTo>
                  <a:lnTo>
                    <a:pt x="522" y="303"/>
                  </a:lnTo>
                  <a:lnTo>
                    <a:pt x="529" y="322"/>
                  </a:lnTo>
                  <a:lnTo>
                    <a:pt x="536" y="337"/>
                  </a:lnTo>
                  <a:lnTo>
                    <a:pt x="543" y="351"/>
                  </a:lnTo>
                  <a:lnTo>
                    <a:pt x="547" y="357"/>
                  </a:lnTo>
                  <a:lnTo>
                    <a:pt x="520" y="414"/>
                  </a:lnTo>
                  <a:lnTo>
                    <a:pt x="518" y="414"/>
                  </a:lnTo>
                  <a:lnTo>
                    <a:pt x="512" y="415"/>
                  </a:lnTo>
                  <a:lnTo>
                    <a:pt x="503" y="418"/>
                  </a:lnTo>
                  <a:lnTo>
                    <a:pt x="493" y="421"/>
                  </a:lnTo>
                  <a:lnTo>
                    <a:pt x="481" y="427"/>
                  </a:lnTo>
                  <a:lnTo>
                    <a:pt x="469" y="436"/>
                  </a:lnTo>
                  <a:lnTo>
                    <a:pt x="458" y="447"/>
                  </a:lnTo>
                  <a:lnTo>
                    <a:pt x="446" y="461"/>
                  </a:lnTo>
                  <a:lnTo>
                    <a:pt x="445" y="465"/>
                  </a:lnTo>
                  <a:lnTo>
                    <a:pt x="444" y="473"/>
                  </a:lnTo>
                  <a:lnTo>
                    <a:pt x="446" y="483"/>
                  </a:lnTo>
                  <a:lnTo>
                    <a:pt x="458" y="491"/>
                  </a:lnTo>
                  <a:lnTo>
                    <a:pt x="471" y="493"/>
                  </a:lnTo>
                  <a:lnTo>
                    <a:pt x="479" y="495"/>
                  </a:lnTo>
                  <a:lnTo>
                    <a:pt x="482" y="498"/>
                  </a:lnTo>
                  <a:lnTo>
                    <a:pt x="479" y="507"/>
                  </a:lnTo>
                  <a:lnTo>
                    <a:pt x="475" y="520"/>
                  </a:lnTo>
                  <a:lnTo>
                    <a:pt x="476" y="532"/>
                  </a:lnTo>
                  <a:lnTo>
                    <a:pt x="484" y="543"/>
                  </a:lnTo>
                  <a:lnTo>
                    <a:pt x="501" y="551"/>
                  </a:lnTo>
                  <a:lnTo>
                    <a:pt x="511" y="553"/>
                  </a:lnTo>
                  <a:lnTo>
                    <a:pt x="523" y="555"/>
                  </a:lnTo>
                  <a:lnTo>
                    <a:pt x="534" y="556"/>
                  </a:lnTo>
                  <a:lnTo>
                    <a:pt x="545" y="554"/>
                  </a:lnTo>
                  <a:lnTo>
                    <a:pt x="556" y="550"/>
                  </a:lnTo>
                  <a:lnTo>
                    <a:pt x="566" y="542"/>
                  </a:lnTo>
                  <a:lnTo>
                    <a:pt x="577" y="529"/>
                  </a:lnTo>
                  <a:lnTo>
                    <a:pt x="585" y="512"/>
                  </a:lnTo>
                  <a:lnTo>
                    <a:pt x="618" y="493"/>
                  </a:lnTo>
                  <a:lnTo>
                    <a:pt x="618" y="499"/>
                  </a:lnTo>
                  <a:lnTo>
                    <a:pt x="620" y="515"/>
                  </a:lnTo>
                  <a:lnTo>
                    <a:pt x="623" y="537"/>
                  </a:lnTo>
                  <a:lnTo>
                    <a:pt x="629" y="565"/>
                  </a:lnTo>
                  <a:lnTo>
                    <a:pt x="636" y="594"/>
                  </a:lnTo>
                  <a:lnTo>
                    <a:pt x="646" y="621"/>
                  </a:lnTo>
                  <a:lnTo>
                    <a:pt x="659" y="645"/>
                  </a:lnTo>
                  <a:lnTo>
                    <a:pt x="675" y="662"/>
                  </a:lnTo>
                  <a:lnTo>
                    <a:pt x="672" y="661"/>
                  </a:lnTo>
                  <a:lnTo>
                    <a:pt x="663" y="659"/>
                  </a:lnTo>
                  <a:lnTo>
                    <a:pt x="648" y="655"/>
                  </a:lnTo>
                  <a:lnTo>
                    <a:pt x="630" y="646"/>
                  </a:lnTo>
                  <a:lnTo>
                    <a:pt x="606" y="635"/>
                  </a:lnTo>
                  <a:lnTo>
                    <a:pt x="580" y="618"/>
                  </a:lnTo>
                  <a:lnTo>
                    <a:pt x="551" y="598"/>
                  </a:lnTo>
                  <a:lnTo>
                    <a:pt x="520" y="570"/>
                  </a:lnTo>
                  <a:lnTo>
                    <a:pt x="518" y="572"/>
                  </a:lnTo>
                  <a:lnTo>
                    <a:pt x="514" y="579"/>
                  </a:lnTo>
                  <a:lnTo>
                    <a:pt x="507" y="590"/>
                  </a:lnTo>
                  <a:lnTo>
                    <a:pt x="501" y="608"/>
                  </a:lnTo>
                  <a:lnTo>
                    <a:pt x="495" y="630"/>
                  </a:lnTo>
                  <a:lnTo>
                    <a:pt x="492" y="657"/>
                  </a:lnTo>
                  <a:lnTo>
                    <a:pt x="493" y="689"/>
                  </a:lnTo>
                  <a:lnTo>
                    <a:pt x="498" y="727"/>
                  </a:lnTo>
                  <a:lnTo>
                    <a:pt x="494" y="726"/>
                  </a:lnTo>
                  <a:lnTo>
                    <a:pt x="481" y="721"/>
                  </a:lnTo>
                  <a:lnTo>
                    <a:pt x="464" y="714"/>
                  </a:lnTo>
                  <a:lnTo>
                    <a:pt x="443" y="701"/>
                  </a:lnTo>
                  <a:lnTo>
                    <a:pt x="420" y="686"/>
                  </a:lnTo>
                  <a:lnTo>
                    <a:pt x="397" y="666"/>
                  </a:lnTo>
                  <a:lnTo>
                    <a:pt x="377" y="640"/>
                  </a:lnTo>
                  <a:lnTo>
                    <a:pt x="360" y="610"/>
                  </a:lnTo>
                  <a:lnTo>
                    <a:pt x="359" y="610"/>
                  </a:lnTo>
                  <a:lnTo>
                    <a:pt x="355" y="611"/>
                  </a:lnTo>
                  <a:lnTo>
                    <a:pt x="348" y="612"/>
                  </a:lnTo>
                  <a:lnTo>
                    <a:pt x="339" y="614"/>
                  </a:lnTo>
                  <a:lnTo>
                    <a:pt x="329" y="617"/>
                  </a:lnTo>
                  <a:lnTo>
                    <a:pt x="318" y="620"/>
                  </a:lnTo>
                  <a:lnTo>
                    <a:pt x="304" y="624"/>
                  </a:lnTo>
                  <a:lnTo>
                    <a:pt x="291" y="630"/>
                  </a:lnTo>
                  <a:lnTo>
                    <a:pt x="276" y="637"/>
                  </a:lnTo>
                  <a:lnTo>
                    <a:pt x="262" y="644"/>
                  </a:lnTo>
                  <a:lnTo>
                    <a:pt x="247" y="654"/>
                  </a:lnTo>
                  <a:lnTo>
                    <a:pt x="234" y="664"/>
                  </a:lnTo>
                  <a:lnTo>
                    <a:pt x="220" y="676"/>
                  </a:lnTo>
                  <a:lnTo>
                    <a:pt x="208" y="690"/>
                  </a:lnTo>
                  <a:lnTo>
                    <a:pt x="197" y="705"/>
                  </a:lnTo>
                  <a:lnTo>
                    <a:pt x="188" y="722"/>
                  </a:lnTo>
                  <a:lnTo>
                    <a:pt x="185" y="720"/>
                  </a:lnTo>
                  <a:lnTo>
                    <a:pt x="177" y="713"/>
                  </a:lnTo>
                  <a:lnTo>
                    <a:pt x="165" y="700"/>
                  </a:lnTo>
                  <a:lnTo>
                    <a:pt x="152" y="683"/>
                  </a:lnTo>
                  <a:lnTo>
                    <a:pt x="139" y="660"/>
                  </a:lnTo>
                  <a:lnTo>
                    <a:pt x="129" y="633"/>
                  </a:lnTo>
                  <a:lnTo>
                    <a:pt x="122" y="600"/>
                  </a:lnTo>
                  <a:lnTo>
                    <a:pt x="121" y="561"/>
                  </a:lnTo>
                  <a:lnTo>
                    <a:pt x="118" y="564"/>
                  </a:lnTo>
                  <a:lnTo>
                    <a:pt x="111" y="574"/>
                  </a:lnTo>
                  <a:lnTo>
                    <a:pt x="101" y="586"/>
                  </a:lnTo>
                  <a:lnTo>
                    <a:pt x="87" y="601"/>
                  </a:lnTo>
                  <a:lnTo>
                    <a:pt x="70" y="616"/>
                  </a:lnTo>
                  <a:lnTo>
                    <a:pt x="49" y="630"/>
                  </a:lnTo>
                  <a:lnTo>
                    <a:pt x="26" y="640"/>
                  </a:lnTo>
                  <a:lnTo>
                    <a:pt x="0" y="646"/>
                  </a:lnTo>
                  <a:lnTo>
                    <a:pt x="4" y="643"/>
                  </a:lnTo>
                  <a:lnTo>
                    <a:pt x="16" y="635"/>
                  </a:lnTo>
                  <a:lnTo>
                    <a:pt x="30" y="619"/>
                  </a:lnTo>
                  <a:lnTo>
                    <a:pt x="48" y="596"/>
                  </a:lnTo>
                  <a:lnTo>
                    <a:pt x="66" y="565"/>
                  </a:lnTo>
                  <a:lnTo>
                    <a:pt x="81" y="526"/>
                  </a:lnTo>
                  <a:lnTo>
                    <a:pt x="91" y="476"/>
                  </a:lnTo>
                  <a:lnTo>
                    <a:pt x="96" y="417"/>
                  </a:lnTo>
                  <a:lnTo>
                    <a:pt x="95" y="368"/>
                  </a:lnTo>
                  <a:lnTo>
                    <a:pt x="93" y="316"/>
                  </a:lnTo>
                  <a:lnTo>
                    <a:pt x="91" y="263"/>
                  </a:lnTo>
                  <a:lnTo>
                    <a:pt x="90" y="211"/>
                  </a:lnTo>
                  <a:lnTo>
                    <a:pt x="91" y="162"/>
                  </a:lnTo>
                  <a:lnTo>
                    <a:pt x="96" y="117"/>
                  </a:lnTo>
                  <a:lnTo>
                    <a:pt x="104" y="81"/>
                  </a:lnTo>
                  <a:lnTo>
                    <a:pt x="117" y="54"/>
                  </a:lnTo>
                  <a:lnTo>
                    <a:pt x="217" y="8"/>
                  </a:lnTo>
                  <a:close/>
                </a:path>
              </a:pathLst>
            </a:custGeom>
            <a:solidFill>
              <a:srgbClr val="ADC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p:nvSpPr>
          <p:spPr bwMode="auto">
            <a:xfrm>
              <a:off x="1041" y="3348"/>
              <a:ext cx="64" cy="443"/>
            </a:xfrm>
            <a:custGeom>
              <a:avLst/>
              <a:gdLst/>
              <a:ahLst/>
              <a:cxnLst>
                <a:cxn ang="0">
                  <a:pos x="43" y="0"/>
                </a:cxn>
                <a:cxn ang="0">
                  <a:pos x="46" y="15"/>
                </a:cxn>
                <a:cxn ang="0">
                  <a:pos x="52" y="54"/>
                </a:cxn>
                <a:cxn ang="0">
                  <a:pos x="52" y="111"/>
                </a:cxn>
                <a:cxn ang="0">
                  <a:pos x="39" y="176"/>
                </a:cxn>
                <a:cxn ang="0">
                  <a:pos x="28" y="212"/>
                </a:cxn>
                <a:cxn ang="0">
                  <a:pos x="17" y="247"/>
                </a:cxn>
                <a:cxn ang="0">
                  <a:pos x="9" y="283"/>
                </a:cxn>
                <a:cxn ang="0">
                  <a:pos x="4" y="320"/>
                </a:cxn>
                <a:cxn ang="0">
                  <a:pos x="0" y="355"/>
                </a:cxn>
                <a:cxn ang="0">
                  <a:pos x="0" y="387"/>
                </a:cxn>
                <a:cxn ang="0">
                  <a:pos x="3" y="417"/>
                </a:cxn>
                <a:cxn ang="0">
                  <a:pos x="11" y="443"/>
                </a:cxn>
                <a:cxn ang="0">
                  <a:pos x="12" y="442"/>
                </a:cxn>
                <a:cxn ang="0">
                  <a:pos x="13" y="439"/>
                </a:cxn>
                <a:cxn ang="0">
                  <a:pos x="16" y="434"/>
                </a:cxn>
                <a:cxn ang="0">
                  <a:pos x="20" y="427"/>
                </a:cxn>
                <a:cxn ang="0">
                  <a:pos x="25" y="420"/>
                </a:cxn>
                <a:cxn ang="0">
                  <a:pos x="31" y="413"/>
                </a:cxn>
                <a:cxn ang="0">
                  <a:pos x="37" y="407"/>
                </a:cxn>
                <a:cxn ang="0">
                  <a:pos x="44" y="400"/>
                </a:cxn>
                <a:cxn ang="0">
                  <a:pos x="43" y="385"/>
                </a:cxn>
                <a:cxn ang="0">
                  <a:pos x="40" y="347"/>
                </a:cxn>
                <a:cxn ang="0">
                  <a:pos x="38" y="298"/>
                </a:cxn>
                <a:cxn ang="0">
                  <a:pos x="39" y="251"/>
                </a:cxn>
                <a:cxn ang="0">
                  <a:pos x="42" y="228"/>
                </a:cxn>
                <a:cxn ang="0">
                  <a:pos x="48" y="200"/>
                </a:cxn>
                <a:cxn ang="0">
                  <a:pos x="54" y="169"/>
                </a:cxn>
                <a:cxn ang="0">
                  <a:pos x="61" y="135"/>
                </a:cxn>
                <a:cxn ang="0">
                  <a:pos x="64" y="101"/>
                </a:cxn>
                <a:cxn ang="0">
                  <a:pos x="64" y="65"/>
                </a:cxn>
                <a:cxn ang="0">
                  <a:pos x="57" y="32"/>
                </a:cxn>
                <a:cxn ang="0">
                  <a:pos x="43" y="0"/>
                </a:cxn>
              </a:cxnLst>
              <a:rect l="0" t="0" r="r" b="b"/>
              <a:pathLst>
                <a:path w="64" h="443">
                  <a:moveTo>
                    <a:pt x="43" y="0"/>
                  </a:moveTo>
                  <a:lnTo>
                    <a:pt x="46" y="15"/>
                  </a:lnTo>
                  <a:lnTo>
                    <a:pt x="52" y="54"/>
                  </a:lnTo>
                  <a:lnTo>
                    <a:pt x="52" y="111"/>
                  </a:lnTo>
                  <a:lnTo>
                    <a:pt x="39" y="176"/>
                  </a:lnTo>
                  <a:lnTo>
                    <a:pt x="28" y="212"/>
                  </a:lnTo>
                  <a:lnTo>
                    <a:pt x="17" y="247"/>
                  </a:lnTo>
                  <a:lnTo>
                    <a:pt x="9" y="283"/>
                  </a:lnTo>
                  <a:lnTo>
                    <a:pt x="4" y="320"/>
                  </a:lnTo>
                  <a:lnTo>
                    <a:pt x="0" y="355"/>
                  </a:lnTo>
                  <a:lnTo>
                    <a:pt x="0" y="387"/>
                  </a:lnTo>
                  <a:lnTo>
                    <a:pt x="3" y="417"/>
                  </a:lnTo>
                  <a:lnTo>
                    <a:pt x="11" y="443"/>
                  </a:lnTo>
                  <a:lnTo>
                    <a:pt x="12" y="442"/>
                  </a:lnTo>
                  <a:lnTo>
                    <a:pt x="13" y="439"/>
                  </a:lnTo>
                  <a:lnTo>
                    <a:pt x="16" y="434"/>
                  </a:lnTo>
                  <a:lnTo>
                    <a:pt x="20" y="427"/>
                  </a:lnTo>
                  <a:lnTo>
                    <a:pt x="25" y="420"/>
                  </a:lnTo>
                  <a:lnTo>
                    <a:pt x="31" y="413"/>
                  </a:lnTo>
                  <a:lnTo>
                    <a:pt x="37" y="407"/>
                  </a:lnTo>
                  <a:lnTo>
                    <a:pt x="44" y="400"/>
                  </a:lnTo>
                  <a:lnTo>
                    <a:pt x="43" y="385"/>
                  </a:lnTo>
                  <a:lnTo>
                    <a:pt x="40" y="347"/>
                  </a:lnTo>
                  <a:lnTo>
                    <a:pt x="38" y="298"/>
                  </a:lnTo>
                  <a:lnTo>
                    <a:pt x="39" y="251"/>
                  </a:lnTo>
                  <a:lnTo>
                    <a:pt x="42" y="228"/>
                  </a:lnTo>
                  <a:lnTo>
                    <a:pt x="48" y="200"/>
                  </a:lnTo>
                  <a:lnTo>
                    <a:pt x="54" y="169"/>
                  </a:lnTo>
                  <a:lnTo>
                    <a:pt x="61" y="135"/>
                  </a:lnTo>
                  <a:lnTo>
                    <a:pt x="64" y="101"/>
                  </a:lnTo>
                  <a:lnTo>
                    <a:pt x="64" y="65"/>
                  </a:lnTo>
                  <a:lnTo>
                    <a:pt x="57" y="32"/>
                  </a:lnTo>
                  <a:lnTo>
                    <a:pt x="43"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p:cNvSpPr>
            <p:nvPr/>
          </p:nvSpPr>
          <p:spPr bwMode="auto">
            <a:xfrm>
              <a:off x="1251" y="3325"/>
              <a:ext cx="111" cy="471"/>
            </a:xfrm>
            <a:custGeom>
              <a:avLst/>
              <a:gdLst/>
              <a:ahLst/>
              <a:cxnLst>
                <a:cxn ang="0">
                  <a:pos x="2" y="0"/>
                </a:cxn>
                <a:cxn ang="0">
                  <a:pos x="3" y="18"/>
                </a:cxn>
                <a:cxn ang="0">
                  <a:pos x="8" y="64"/>
                </a:cxn>
                <a:cxn ang="0">
                  <a:pos x="16" y="131"/>
                </a:cxn>
                <a:cxn ang="0">
                  <a:pos x="27" y="209"/>
                </a:cxn>
                <a:cxn ang="0">
                  <a:pos x="43" y="291"/>
                </a:cxn>
                <a:cxn ang="0">
                  <a:pos x="61" y="367"/>
                </a:cxn>
                <a:cxn ang="0">
                  <a:pos x="84" y="431"/>
                </a:cxn>
                <a:cxn ang="0">
                  <a:pos x="111" y="471"/>
                </a:cxn>
                <a:cxn ang="0">
                  <a:pos x="81" y="459"/>
                </a:cxn>
                <a:cxn ang="0">
                  <a:pos x="77" y="450"/>
                </a:cxn>
                <a:cxn ang="0">
                  <a:pos x="66" y="428"/>
                </a:cxn>
                <a:cxn ang="0">
                  <a:pos x="51" y="389"/>
                </a:cxn>
                <a:cxn ang="0">
                  <a:pos x="35" y="337"/>
                </a:cxn>
                <a:cxn ang="0">
                  <a:pos x="20" y="272"/>
                </a:cxn>
                <a:cxn ang="0">
                  <a:pos x="7" y="193"/>
                </a:cxn>
                <a:cxn ang="0">
                  <a:pos x="0" y="103"/>
                </a:cxn>
                <a:cxn ang="0">
                  <a:pos x="2" y="0"/>
                </a:cxn>
              </a:cxnLst>
              <a:rect l="0" t="0" r="r" b="b"/>
              <a:pathLst>
                <a:path w="111" h="471">
                  <a:moveTo>
                    <a:pt x="2" y="0"/>
                  </a:moveTo>
                  <a:lnTo>
                    <a:pt x="3" y="18"/>
                  </a:lnTo>
                  <a:lnTo>
                    <a:pt x="8" y="64"/>
                  </a:lnTo>
                  <a:lnTo>
                    <a:pt x="16" y="131"/>
                  </a:lnTo>
                  <a:lnTo>
                    <a:pt x="27" y="209"/>
                  </a:lnTo>
                  <a:lnTo>
                    <a:pt x="43" y="291"/>
                  </a:lnTo>
                  <a:lnTo>
                    <a:pt x="61" y="367"/>
                  </a:lnTo>
                  <a:lnTo>
                    <a:pt x="84" y="431"/>
                  </a:lnTo>
                  <a:lnTo>
                    <a:pt x="111" y="471"/>
                  </a:lnTo>
                  <a:lnTo>
                    <a:pt x="81" y="459"/>
                  </a:lnTo>
                  <a:lnTo>
                    <a:pt x="77" y="450"/>
                  </a:lnTo>
                  <a:lnTo>
                    <a:pt x="66" y="428"/>
                  </a:lnTo>
                  <a:lnTo>
                    <a:pt x="51" y="389"/>
                  </a:lnTo>
                  <a:lnTo>
                    <a:pt x="35" y="337"/>
                  </a:lnTo>
                  <a:lnTo>
                    <a:pt x="20" y="272"/>
                  </a:lnTo>
                  <a:lnTo>
                    <a:pt x="7" y="193"/>
                  </a:lnTo>
                  <a:lnTo>
                    <a:pt x="0" y="103"/>
                  </a:lnTo>
                  <a:lnTo>
                    <a:pt x="2"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p:nvSpPr>
          <p:spPr bwMode="auto">
            <a:xfrm>
              <a:off x="860" y="3407"/>
              <a:ext cx="103" cy="312"/>
            </a:xfrm>
            <a:custGeom>
              <a:avLst/>
              <a:gdLst/>
              <a:ahLst/>
              <a:cxnLst>
                <a:cxn ang="0">
                  <a:pos x="98" y="0"/>
                </a:cxn>
                <a:cxn ang="0">
                  <a:pos x="99" y="11"/>
                </a:cxn>
                <a:cxn ang="0">
                  <a:pos x="99" y="37"/>
                </a:cxn>
                <a:cxn ang="0">
                  <a:pos x="98" y="77"/>
                </a:cxn>
                <a:cxn ang="0">
                  <a:pos x="92" y="125"/>
                </a:cxn>
                <a:cxn ang="0">
                  <a:pos x="82" y="177"/>
                </a:cxn>
                <a:cxn ang="0">
                  <a:pos x="64" y="227"/>
                </a:cxn>
                <a:cxn ang="0">
                  <a:pos x="37" y="275"/>
                </a:cxn>
                <a:cxn ang="0">
                  <a:pos x="0" y="312"/>
                </a:cxn>
                <a:cxn ang="0">
                  <a:pos x="1" y="312"/>
                </a:cxn>
                <a:cxn ang="0">
                  <a:pos x="6" y="311"/>
                </a:cxn>
                <a:cxn ang="0">
                  <a:pos x="13" y="310"/>
                </a:cxn>
                <a:cxn ang="0">
                  <a:pos x="22" y="307"/>
                </a:cxn>
                <a:cxn ang="0">
                  <a:pos x="32" y="304"/>
                </a:cxn>
                <a:cxn ang="0">
                  <a:pos x="45" y="298"/>
                </a:cxn>
                <a:cxn ang="0">
                  <a:pos x="59" y="290"/>
                </a:cxn>
                <a:cxn ang="0">
                  <a:pos x="74" y="278"/>
                </a:cxn>
                <a:cxn ang="0">
                  <a:pos x="72" y="278"/>
                </a:cxn>
                <a:cxn ang="0">
                  <a:pos x="69" y="275"/>
                </a:cxn>
                <a:cxn ang="0">
                  <a:pos x="67" y="269"/>
                </a:cxn>
                <a:cxn ang="0">
                  <a:pos x="72" y="255"/>
                </a:cxn>
                <a:cxn ang="0">
                  <a:pos x="76" y="244"/>
                </a:cxn>
                <a:cxn ang="0">
                  <a:pos x="82" y="228"/>
                </a:cxn>
                <a:cxn ang="0">
                  <a:pos x="89" y="207"/>
                </a:cxn>
                <a:cxn ang="0">
                  <a:pos x="95" y="179"/>
                </a:cxn>
                <a:cxn ang="0">
                  <a:pos x="100" y="144"/>
                </a:cxn>
                <a:cxn ang="0">
                  <a:pos x="103" y="104"/>
                </a:cxn>
                <a:cxn ang="0">
                  <a:pos x="102" y="56"/>
                </a:cxn>
                <a:cxn ang="0">
                  <a:pos x="98" y="0"/>
                </a:cxn>
              </a:cxnLst>
              <a:rect l="0" t="0" r="r" b="b"/>
              <a:pathLst>
                <a:path w="103" h="312">
                  <a:moveTo>
                    <a:pt x="98" y="0"/>
                  </a:moveTo>
                  <a:lnTo>
                    <a:pt x="99" y="11"/>
                  </a:lnTo>
                  <a:lnTo>
                    <a:pt x="99" y="37"/>
                  </a:lnTo>
                  <a:lnTo>
                    <a:pt x="98" y="77"/>
                  </a:lnTo>
                  <a:lnTo>
                    <a:pt x="92" y="125"/>
                  </a:lnTo>
                  <a:lnTo>
                    <a:pt x="82" y="177"/>
                  </a:lnTo>
                  <a:lnTo>
                    <a:pt x="64" y="227"/>
                  </a:lnTo>
                  <a:lnTo>
                    <a:pt x="37" y="275"/>
                  </a:lnTo>
                  <a:lnTo>
                    <a:pt x="0" y="312"/>
                  </a:lnTo>
                  <a:lnTo>
                    <a:pt x="1" y="312"/>
                  </a:lnTo>
                  <a:lnTo>
                    <a:pt x="6" y="311"/>
                  </a:lnTo>
                  <a:lnTo>
                    <a:pt x="13" y="310"/>
                  </a:lnTo>
                  <a:lnTo>
                    <a:pt x="22" y="307"/>
                  </a:lnTo>
                  <a:lnTo>
                    <a:pt x="32" y="304"/>
                  </a:lnTo>
                  <a:lnTo>
                    <a:pt x="45" y="298"/>
                  </a:lnTo>
                  <a:lnTo>
                    <a:pt x="59" y="290"/>
                  </a:lnTo>
                  <a:lnTo>
                    <a:pt x="74" y="278"/>
                  </a:lnTo>
                  <a:lnTo>
                    <a:pt x="72" y="278"/>
                  </a:lnTo>
                  <a:lnTo>
                    <a:pt x="69" y="275"/>
                  </a:lnTo>
                  <a:lnTo>
                    <a:pt x="67" y="269"/>
                  </a:lnTo>
                  <a:lnTo>
                    <a:pt x="72" y="255"/>
                  </a:lnTo>
                  <a:lnTo>
                    <a:pt x="76" y="244"/>
                  </a:lnTo>
                  <a:lnTo>
                    <a:pt x="82" y="228"/>
                  </a:lnTo>
                  <a:lnTo>
                    <a:pt x="89" y="207"/>
                  </a:lnTo>
                  <a:lnTo>
                    <a:pt x="95" y="179"/>
                  </a:lnTo>
                  <a:lnTo>
                    <a:pt x="100" y="144"/>
                  </a:lnTo>
                  <a:lnTo>
                    <a:pt x="103" y="104"/>
                  </a:lnTo>
                  <a:lnTo>
                    <a:pt x="102" y="56"/>
                  </a:lnTo>
                  <a:lnTo>
                    <a:pt x="98" y="0"/>
                  </a:lnTo>
                  <a:close/>
                </a:path>
              </a:pathLst>
            </a:custGeom>
            <a:solidFill>
              <a:srgbClr val="8996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298" y="2579"/>
              <a:ext cx="313" cy="327"/>
            </a:xfrm>
            <a:custGeom>
              <a:avLst/>
              <a:gdLst/>
              <a:ahLst/>
              <a:cxnLst>
                <a:cxn ang="0">
                  <a:pos x="313" y="264"/>
                </a:cxn>
                <a:cxn ang="0">
                  <a:pos x="200" y="245"/>
                </a:cxn>
                <a:cxn ang="0">
                  <a:pos x="120" y="327"/>
                </a:cxn>
                <a:cxn ang="0">
                  <a:pos x="104" y="214"/>
                </a:cxn>
                <a:cxn ang="0">
                  <a:pos x="0" y="165"/>
                </a:cxn>
                <a:cxn ang="0">
                  <a:pos x="103" y="114"/>
                </a:cxn>
                <a:cxn ang="0">
                  <a:pos x="118" y="0"/>
                </a:cxn>
                <a:cxn ang="0">
                  <a:pos x="199" y="82"/>
                </a:cxn>
                <a:cxn ang="0">
                  <a:pos x="311" y="62"/>
                </a:cxn>
                <a:cxn ang="0">
                  <a:pos x="259" y="163"/>
                </a:cxn>
                <a:cxn ang="0">
                  <a:pos x="313" y="264"/>
                </a:cxn>
              </a:cxnLst>
              <a:rect l="0" t="0" r="r" b="b"/>
              <a:pathLst>
                <a:path w="313" h="327">
                  <a:moveTo>
                    <a:pt x="313" y="264"/>
                  </a:moveTo>
                  <a:lnTo>
                    <a:pt x="200" y="245"/>
                  </a:lnTo>
                  <a:lnTo>
                    <a:pt x="120" y="327"/>
                  </a:lnTo>
                  <a:lnTo>
                    <a:pt x="104" y="214"/>
                  </a:lnTo>
                  <a:lnTo>
                    <a:pt x="0" y="165"/>
                  </a:lnTo>
                  <a:lnTo>
                    <a:pt x="103" y="114"/>
                  </a:lnTo>
                  <a:lnTo>
                    <a:pt x="118" y="0"/>
                  </a:lnTo>
                  <a:lnTo>
                    <a:pt x="199" y="82"/>
                  </a:lnTo>
                  <a:lnTo>
                    <a:pt x="311" y="62"/>
                  </a:lnTo>
                  <a:lnTo>
                    <a:pt x="259" y="163"/>
                  </a:lnTo>
                  <a:lnTo>
                    <a:pt x="313" y="2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p:nvSpPr>
          <p:spPr bwMode="auto">
            <a:xfrm>
              <a:off x="354" y="2634"/>
              <a:ext cx="213" cy="223"/>
            </a:xfrm>
            <a:custGeom>
              <a:avLst/>
              <a:gdLst/>
              <a:ahLst/>
              <a:cxnLst>
                <a:cxn ang="0">
                  <a:pos x="213" y="180"/>
                </a:cxn>
                <a:cxn ang="0">
                  <a:pos x="136" y="167"/>
                </a:cxn>
                <a:cxn ang="0">
                  <a:pos x="81" y="223"/>
                </a:cxn>
                <a:cxn ang="0">
                  <a:pos x="69" y="146"/>
                </a:cxn>
                <a:cxn ang="0">
                  <a:pos x="0" y="112"/>
                </a:cxn>
                <a:cxn ang="0">
                  <a:pos x="69" y="77"/>
                </a:cxn>
                <a:cxn ang="0">
                  <a:pos x="80" y="0"/>
                </a:cxn>
                <a:cxn ang="0">
                  <a:pos x="135" y="56"/>
                </a:cxn>
                <a:cxn ang="0">
                  <a:pos x="212" y="42"/>
                </a:cxn>
                <a:cxn ang="0">
                  <a:pos x="175" y="111"/>
                </a:cxn>
                <a:cxn ang="0">
                  <a:pos x="213" y="180"/>
                </a:cxn>
              </a:cxnLst>
              <a:rect l="0" t="0" r="r" b="b"/>
              <a:pathLst>
                <a:path w="213" h="223">
                  <a:moveTo>
                    <a:pt x="213" y="180"/>
                  </a:moveTo>
                  <a:lnTo>
                    <a:pt x="136" y="167"/>
                  </a:lnTo>
                  <a:lnTo>
                    <a:pt x="81" y="223"/>
                  </a:lnTo>
                  <a:lnTo>
                    <a:pt x="69" y="146"/>
                  </a:lnTo>
                  <a:lnTo>
                    <a:pt x="0" y="112"/>
                  </a:lnTo>
                  <a:lnTo>
                    <a:pt x="69" y="77"/>
                  </a:lnTo>
                  <a:lnTo>
                    <a:pt x="80" y="0"/>
                  </a:lnTo>
                  <a:lnTo>
                    <a:pt x="135" y="56"/>
                  </a:lnTo>
                  <a:lnTo>
                    <a:pt x="212" y="42"/>
                  </a:lnTo>
                  <a:lnTo>
                    <a:pt x="175" y="111"/>
                  </a:lnTo>
                  <a:lnTo>
                    <a:pt x="213" y="180"/>
                  </a:lnTo>
                  <a:close/>
                </a:path>
              </a:pathLst>
            </a:custGeom>
            <a:solidFill>
              <a:srgbClr val="FFF2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p:nvSpPr>
          <p:spPr bwMode="auto">
            <a:xfrm>
              <a:off x="1886" y="2711"/>
              <a:ext cx="115" cy="175"/>
            </a:xfrm>
            <a:custGeom>
              <a:avLst/>
              <a:gdLst/>
              <a:ahLst/>
              <a:cxnLst>
                <a:cxn ang="0">
                  <a:pos x="64" y="0"/>
                </a:cxn>
                <a:cxn ang="0">
                  <a:pos x="54" y="55"/>
                </a:cxn>
                <a:cxn ang="0">
                  <a:pos x="0" y="62"/>
                </a:cxn>
                <a:cxn ang="0">
                  <a:pos x="50" y="72"/>
                </a:cxn>
                <a:cxn ang="0">
                  <a:pos x="54" y="175"/>
                </a:cxn>
                <a:cxn ang="0">
                  <a:pos x="71" y="85"/>
                </a:cxn>
                <a:cxn ang="0">
                  <a:pos x="115" y="76"/>
                </a:cxn>
                <a:cxn ang="0">
                  <a:pos x="74" y="69"/>
                </a:cxn>
                <a:cxn ang="0">
                  <a:pos x="64" y="0"/>
                </a:cxn>
              </a:cxnLst>
              <a:rect l="0" t="0" r="r" b="b"/>
              <a:pathLst>
                <a:path w="115" h="175">
                  <a:moveTo>
                    <a:pt x="64" y="0"/>
                  </a:moveTo>
                  <a:lnTo>
                    <a:pt x="54" y="55"/>
                  </a:lnTo>
                  <a:lnTo>
                    <a:pt x="0" y="62"/>
                  </a:lnTo>
                  <a:lnTo>
                    <a:pt x="50" y="72"/>
                  </a:lnTo>
                  <a:lnTo>
                    <a:pt x="54" y="175"/>
                  </a:lnTo>
                  <a:lnTo>
                    <a:pt x="71" y="85"/>
                  </a:lnTo>
                  <a:lnTo>
                    <a:pt x="115" y="76"/>
                  </a:lnTo>
                  <a:lnTo>
                    <a:pt x="74" y="69"/>
                  </a:ln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1793" y="2878"/>
              <a:ext cx="106" cy="94"/>
            </a:xfrm>
            <a:custGeom>
              <a:avLst/>
              <a:gdLst/>
              <a:ahLst/>
              <a:cxnLst>
                <a:cxn ang="0">
                  <a:pos x="54" y="35"/>
                </a:cxn>
                <a:cxn ang="0">
                  <a:pos x="0" y="4"/>
                </a:cxn>
                <a:cxn ang="0">
                  <a:pos x="41" y="52"/>
                </a:cxn>
                <a:cxn ang="0">
                  <a:pos x="12" y="94"/>
                </a:cxn>
                <a:cxn ang="0">
                  <a:pos x="54" y="63"/>
                </a:cxn>
                <a:cxn ang="0">
                  <a:pos x="99" y="86"/>
                </a:cxn>
                <a:cxn ang="0">
                  <a:pos x="69" y="52"/>
                </a:cxn>
                <a:cxn ang="0">
                  <a:pos x="106" y="0"/>
                </a:cxn>
                <a:cxn ang="0">
                  <a:pos x="54" y="35"/>
                </a:cxn>
              </a:cxnLst>
              <a:rect l="0" t="0" r="r" b="b"/>
              <a:pathLst>
                <a:path w="106" h="94">
                  <a:moveTo>
                    <a:pt x="54" y="35"/>
                  </a:moveTo>
                  <a:lnTo>
                    <a:pt x="0" y="4"/>
                  </a:lnTo>
                  <a:lnTo>
                    <a:pt x="41" y="52"/>
                  </a:lnTo>
                  <a:lnTo>
                    <a:pt x="12" y="94"/>
                  </a:lnTo>
                  <a:lnTo>
                    <a:pt x="54" y="63"/>
                  </a:lnTo>
                  <a:lnTo>
                    <a:pt x="99" y="86"/>
                  </a:lnTo>
                  <a:lnTo>
                    <a:pt x="69" y="52"/>
                  </a:lnTo>
                  <a:lnTo>
                    <a:pt x="106" y="0"/>
                  </a:lnTo>
                  <a:lnTo>
                    <a:pt x="5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2" name="Oval 81">
            <a:hlinkClick r:id="rId4" action="ppaction://hlinksldjump"/>
          </p:cNvPr>
          <p:cNvSpPr/>
          <p:nvPr/>
        </p:nvSpPr>
        <p:spPr>
          <a:xfrm>
            <a:off x="6525758" y="5210547"/>
            <a:ext cx="1708085" cy="146683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56293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Template>
  <TotalTime>396</TotalTime>
  <Words>1793</Words>
  <Application>Microsoft Macintosh PowerPoint</Application>
  <PresentationFormat>Custom</PresentationFormat>
  <Paragraphs>205</Paragraphs>
  <Slides>35</Slides>
  <Notes>35</Notes>
  <HiddenSlides>0</HiddenSlides>
  <MMClips>3</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Celestial</vt:lpstr>
      <vt:lpstr>Creating a form on Google drive</vt:lpstr>
      <vt:lpstr>objectives</vt:lpstr>
      <vt:lpstr>Home</vt:lpstr>
      <vt:lpstr>Why use Forms?</vt:lpstr>
      <vt:lpstr>Creating a new form</vt:lpstr>
      <vt:lpstr>Creating a New Form</vt:lpstr>
      <vt:lpstr>Creating a New Form</vt:lpstr>
      <vt:lpstr>Creating a New Form</vt:lpstr>
      <vt:lpstr>Creating a New Form</vt:lpstr>
      <vt:lpstr>Creating a New Form</vt:lpstr>
      <vt:lpstr>Types of Questions</vt:lpstr>
      <vt:lpstr>Basic – Text</vt:lpstr>
      <vt:lpstr>Basic – Text</vt:lpstr>
      <vt:lpstr>Basic – Paragraph Text</vt:lpstr>
      <vt:lpstr>Basic – Multiple Choice</vt:lpstr>
      <vt:lpstr>Basic – Multiple Choice</vt:lpstr>
      <vt:lpstr>BASIC – Checkboxes</vt:lpstr>
      <vt:lpstr>BASIC – Choose from a List</vt:lpstr>
      <vt:lpstr>Advanced – Scale</vt:lpstr>
      <vt:lpstr>Advanced – Grid</vt:lpstr>
      <vt:lpstr>Advanced – Date</vt:lpstr>
      <vt:lpstr>Advanced – Time</vt:lpstr>
      <vt:lpstr>FLASH QUIZ</vt:lpstr>
      <vt:lpstr>Correct!</vt:lpstr>
      <vt:lpstr>Incorrect!</vt:lpstr>
      <vt:lpstr>Creating a New Form</vt:lpstr>
      <vt:lpstr>Distributing the Form</vt:lpstr>
      <vt:lpstr>Checking the Responses</vt:lpstr>
      <vt:lpstr>FLASH QUIZ</vt:lpstr>
      <vt:lpstr>Correct!</vt:lpstr>
      <vt:lpstr>Incorrect!</vt:lpstr>
      <vt:lpstr>Downloading the Responses</vt:lpstr>
      <vt:lpstr>Visualizing the Responses</vt:lpstr>
      <vt:lpstr>Congratulations!</vt:lpstr>
      <vt:lpstr>References</vt:lpstr>
    </vt:vector>
  </TitlesOfParts>
  <Company>JMU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form on Google's my drive</dc:title>
  <dc:creator>Lab Patron</dc:creator>
  <cp:lastModifiedBy>samantha gongora</cp:lastModifiedBy>
  <cp:revision>47</cp:revision>
  <dcterms:created xsi:type="dcterms:W3CDTF">2014-10-13T01:03:56Z</dcterms:created>
  <dcterms:modified xsi:type="dcterms:W3CDTF">2014-12-08T00:30:55Z</dcterms:modified>
</cp:coreProperties>
</file>